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721" r:id="rId6"/>
  </p:sldMasterIdLst>
  <p:notesMasterIdLst>
    <p:notesMasterId r:id="rId17"/>
  </p:notesMasterIdLst>
  <p:sldIdLst>
    <p:sldId id="3804" r:id="rId7"/>
    <p:sldId id="16975" r:id="rId8"/>
    <p:sldId id="16970" r:id="rId9"/>
    <p:sldId id="16971" r:id="rId10"/>
    <p:sldId id="16972" r:id="rId11"/>
    <p:sldId id="16928" r:id="rId12"/>
    <p:sldId id="16934" r:id="rId13"/>
    <p:sldId id="16929" r:id="rId14"/>
    <p:sldId id="16930" r:id="rId15"/>
    <p:sldId id="169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21B35-12FA-51BB-9A0F-BF8F9664692B}" name="Wendy Teleki" initials="WT" userId="S::wteleki@worldbank.org::9546bf58-4b62-4bd3-89ba-4458cba74195" providerId="AD"/>
  <p188:author id="{1CBA1136-0A67-67D3-9A22-6B5E28D6FF40}" name="Christophe Bochatay" initials="CB" userId="S::cbochatay@triplejump.eu::ee0929d7-b467-4763-ad87-13ca432e5c59" providerId="AD"/>
  <p188:author id="{B0A4FFF0-FA8F-1C16-DCEF-CD23F8BF6F3E}" name="István Szepesy" initials="IS" userId="S::istvan.szepesy@consumercentrix.ch::f71c5368-c230-4cf5-b36c-ce6bba894c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B00"/>
    <a:srgbClr val="D48B01"/>
    <a:srgbClr val="F09F06"/>
    <a:srgbClr val="0E2340"/>
    <a:srgbClr val="FDBF49"/>
    <a:srgbClr val="525252"/>
    <a:srgbClr val="2D79AD"/>
    <a:srgbClr val="86CBDD"/>
    <a:srgbClr val="F2F2F2"/>
    <a:srgbClr val="0C15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3FE25-ED28-459B-AE52-2CF2172F1225}" v="62" dt="2025-07-29T19:22:39.525"/>
    <p1510:client id="{D87C8400-88FA-47C3-ACCB-7F79CFA9E9E6}" v="74" dt="2025-07-30T09:49:26.509"/>
    <p1510:client id="{E957A434-3CC5-B146-A965-716B39FE8040}" v="74" dt="2025-07-30T09:51:09.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tván Szepesy" userId="f71c5368-c230-4cf5-b36c-ce6bba894c6d" providerId="ADAL" clId="{E957A434-3CC5-B146-A965-716B39FE8040}"/>
    <pc:docChg chg="undo custSel modSld">
      <pc:chgData name="István Szepesy" userId="f71c5368-c230-4cf5-b36c-ce6bba894c6d" providerId="ADAL" clId="{E957A434-3CC5-B146-A965-716B39FE8040}" dt="2025-07-30T09:51:09.835" v="106" actId="12788"/>
      <pc:docMkLst>
        <pc:docMk/>
      </pc:docMkLst>
      <pc:sldChg chg="modSp mod">
        <pc:chgData name="István Szepesy" userId="f71c5368-c230-4cf5-b36c-ce6bba894c6d" providerId="ADAL" clId="{E957A434-3CC5-B146-A965-716B39FE8040}" dt="2025-07-30T09:48:11.024" v="77" actId="113"/>
        <pc:sldMkLst>
          <pc:docMk/>
          <pc:sldMk cId="624008097" sldId="3804"/>
        </pc:sldMkLst>
        <pc:spChg chg="mod">
          <ac:chgData name="István Szepesy" userId="f71c5368-c230-4cf5-b36c-ce6bba894c6d" providerId="ADAL" clId="{E957A434-3CC5-B146-A965-716B39FE8040}" dt="2025-07-30T09:48:11.024" v="77" actId="113"/>
          <ac:spMkLst>
            <pc:docMk/>
            <pc:sldMk cId="624008097" sldId="3804"/>
            <ac:spMk id="3" creationId="{45F1ACE3-D81F-6746-8354-C42E9B61DF6C}"/>
          </ac:spMkLst>
        </pc:spChg>
      </pc:sldChg>
      <pc:sldChg chg="modSp mod">
        <pc:chgData name="István Szepesy" userId="f71c5368-c230-4cf5-b36c-ce6bba894c6d" providerId="ADAL" clId="{E957A434-3CC5-B146-A965-716B39FE8040}" dt="2025-07-29T16:07:51.155" v="39" actId="207"/>
        <pc:sldMkLst>
          <pc:docMk/>
          <pc:sldMk cId="2514970168" sldId="16928"/>
        </pc:sldMkLst>
        <pc:spChg chg="mod">
          <ac:chgData name="István Szepesy" userId="f71c5368-c230-4cf5-b36c-ce6bba894c6d" providerId="ADAL" clId="{E957A434-3CC5-B146-A965-716B39FE8040}" dt="2025-07-29T16:07:09.315" v="19"/>
          <ac:spMkLst>
            <pc:docMk/>
            <pc:sldMk cId="2514970168" sldId="16928"/>
            <ac:spMk id="2" creationId="{FF92A465-B842-9142-B274-9B8CE4E6F7AF}"/>
          </ac:spMkLst>
        </pc:spChg>
        <pc:graphicFrameChg chg="modGraphic">
          <ac:chgData name="István Szepesy" userId="f71c5368-c230-4cf5-b36c-ce6bba894c6d" providerId="ADAL" clId="{E957A434-3CC5-B146-A965-716B39FE8040}" dt="2025-07-29T16:07:51.155" v="39" actId="207"/>
          <ac:graphicFrameMkLst>
            <pc:docMk/>
            <pc:sldMk cId="2514970168" sldId="16928"/>
            <ac:graphicFrameMk id="5" creationId="{8B27452E-BA3B-9E12-EA7E-5203E7836C60}"/>
          </ac:graphicFrameMkLst>
        </pc:graphicFrameChg>
      </pc:sldChg>
      <pc:sldChg chg="modSp mod">
        <pc:chgData name="István Szepesy" userId="f71c5368-c230-4cf5-b36c-ce6bba894c6d" providerId="ADAL" clId="{E957A434-3CC5-B146-A965-716B39FE8040}" dt="2025-07-29T16:07:18.824" v="29" actId="20577"/>
        <pc:sldMkLst>
          <pc:docMk/>
          <pc:sldMk cId="108638537" sldId="16929"/>
        </pc:sldMkLst>
        <pc:spChg chg="mod">
          <ac:chgData name="István Szepesy" userId="f71c5368-c230-4cf5-b36c-ce6bba894c6d" providerId="ADAL" clId="{E957A434-3CC5-B146-A965-716B39FE8040}" dt="2025-07-29T16:07:18.824" v="29" actId="20577"/>
          <ac:spMkLst>
            <pc:docMk/>
            <pc:sldMk cId="108638537" sldId="16929"/>
            <ac:spMk id="2" creationId="{FE6856FF-BA33-B129-0F6E-DF038FB47722}"/>
          </ac:spMkLst>
        </pc:spChg>
      </pc:sldChg>
      <pc:sldChg chg="modSp mod">
        <pc:chgData name="István Szepesy" userId="f71c5368-c230-4cf5-b36c-ce6bba894c6d" providerId="ADAL" clId="{E957A434-3CC5-B146-A965-716B39FE8040}" dt="2025-07-29T16:07:23.329" v="37" actId="20577"/>
        <pc:sldMkLst>
          <pc:docMk/>
          <pc:sldMk cId="3764122946" sldId="16930"/>
        </pc:sldMkLst>
        <pc:spChg chg="mod">
          <ac:chgData name="István Szepesy" userId="f71c5368-c230-4cf5-b36c-ce6bba894c6d" providerId="ADAL" clId="{E957A434-3CC5-B146-A965-716B39FE8040}" dt="2025-07-29T16:07:23.329" v="37" actId="20577"/>
          <ac:spMkLst>
            <pc:docMk/>
            <pc:sldMk cId="3764122946" sldId="16930"/>
            <ac:spMk id="2" creationId="{DBAA431F-2E94-7C40-6BFA-4CD5136280A9}"/>
          </ac:spMkLst>
        </pc:spChg>
      </pc:sldChg>
      <pc:sldChg chg="modSp mod">
        <pc:chgData name="István Szepesy" userId="f71c5368-c230-4cf5-b36c-ce6bba894c6d" providerId="ADAL" clId="{E957A434-3CC5-B146-A965-716B39FE8040}" dt="2025-07-29T16:07:54.392" v="40" actId="207"/>
        <pc:sldMkLst>
          <pc:docMk/>
          <pc:sldMk cId="2930719590" sldId="16934"/>
        </pc:sldMkLst>
        <pc:spChg chg="mod">
          <ac:chgData name="István Szepesy" userId="f71c5368-c230-4cf5-b36c-ce6bba894c6d" providerId="ADAL" clId="{E957A434-3CC5-B146-A965-716B39FE8040}" dt="2025-07-29T16:07:14.473" v="21"/>
          <ac:spMkLst>
            <pc:docMk/>
            <pc:sldMk cId="2930719590" sldId="16934"/>
            <ac:spMk id="2" creationId="{2EF1BD86-2998-E9A7-0E5D-6CABC8286C59}"/>
          </ac:spMkLst>
        </pc:spChg>
        <pc:graphicFrameChg chg="modGraphic">
          <ac:chgData name="István Szepesy" userId="f71c5368-c230-4cf5-b36c-ce6bba894c6d" providerId="ADAL" clId="{E957A434-3CC5-B146-A965-716B39FE8040}" dt="2025-07-29T16:07:54.392" v="40" actId="207"/>
          <ac:graphicFrameMkLst>
            <pc:docMk/>
            <pc:sldMk cId="2930719590" sldId="16934"/>
            <ac:graphicFrameMk id="5" creationId="{05F1517A-A21C-73E3-5C21-8BFAAE701CB1}"/>
          </ac:graphicFrameMkLst>
        </pc:graphicFrameChg>
      </pc:sldChg>
      <pc:sldChg chg="modSp mod">
        <pc:chgData name="István Szepesy" userId="f71c5368-c230-4cf5-b36c-ce6bba894c6d" providerId="ADAL" clId="{E957A434-3CC5-B146-A965-716B39FE8040}" dt="2025-07-29T16:06:57.705" v="15" actId="20577"/>
        <pc:sldMkLst>
          <pc:docMk/>
          <pc:sldMk cId="3518731292" sldId="16970"/>
        </pc:sldMkLst>
        <pc:spChg chg="mod">
          <ac:chgData name="István Szepesy" userId="f71c5368-c230-4cf5-b36c-ce6bba894c6d" providerId="ADAL" clId="{E957A434-3CC5-B146-A965-716B39FE8040}" dt="2025-07-29T16:06:57.705" v="15" actId="20577"/>
          <ac:spMkLst>
            <pc:docMk/>
            <pc:sldMk cId="3518731292" sldId="16970"/>
            <ac:spMk id="133" creationId="{EDD3D9BC-E94F-A4EE-2859-6B9D1B485B2D}"/>
          </ac:spMkLst>
        </pc:spChg>
        <pc:spChg chg="mod">
          <ac:chgData name="István Szepesy" userId="f71c5368-c230-4cf5-b36c-ce6bba894c6d" providerId="ADAL" clId="{E957A434-3CC5-B146-A965-716B39FE8040}" dt="2025-07-29T16:05:47.871" v="0" actId="14100"/>
          <ac:spMkLst>
            <pc:docMk/>
            <pc:sldMk cId="3518731292" sldId="16970"/>
            <ac:spMk id="144" creationId="{28B6139E-71F8-24FD-1FB3-DFFD87A04777}"/>
          </ac:spMkLst>
        </pc:spChg>
      </pc:sldChg>
      <pc:sldChg chg="modSp mod">
        <pc:chgData name="István Szepesy" userId="f71c5368-c230-4cf5-b36c-ce6bba894c6d" providerId="ADAL" clId="{E957A434-3CC5-B146-A965-716B39FE8040}" dt="2025-07-29T16:07:01.150" v="16"/>
        <pc:sldMkLst>
          <pc:docMk/>
          <pc:sldMk cId="1038571805" sldId="16971"/>
        </pc:sldMkLst>
        <pc:spChg chg="mod">
          <ac:chgData name="István Szepesy" userId="f71c5368-c230-4cf5-b36c-ce6bba894c6d" providerId="ADAL" clId="{E957A434-3CC5-B146-A965-716B39FE8040}" dt="2025-07-29T16:07:01.150" v="16"/>
          <ac:spMkLst>
            <pc:docMk/>
            <pc:sldMk cId="1038571805" sldId="16971"/>
            <ac:spMk id="133" creationId="{C2FDA90D-11A0-D365-90F9-78B8501FCF79}"/>
          </ac:spMkLst>
        </pc:spChg>
        <pc:spChg chg="mod">
          <ac:chgData name="István Szepesy" userId="f71c5368-c230-4cf5-b36c-ce6bba894c6d" providerId="ADAL" clId="{E957A434-3CC5-B146-A965-716B39FE8040}" dt="2025-07-29T16:06:33.062" v="6" actId="14100"/>
          <ac:spMkLst>
            <pc:docMk/>
            <pc:sldMk cId="1038571805" sldId="16971"/>
            <ac:spMk id="144" creationId="{0019D452-F488-6F6D-603E-8797F0CD706F}"/>
          </ac:spMkLst>
        </pc:spChg>
      </pc:sldChg>
      <pc:sldChg chg="modSp mod">
        <pc:chgData name="István Szepesy" userId="f71c5368-c230-4cf5-b36c-ce6bba894c6d" providerId="ADAL" clId="{E957A434-3CC5-B146-A965-716B39FE8040}" dt="2025-07-29T16:07:03.196" v="17"/>
        <pc:sldMkLst>
          <pc:docMk/>
          <pc:sldMk cId="2394971368" sldId="16972"/>
        </pc:sldMkLst>
        <pc:spChg chg="mod">
          <ac:chgData name="István Szepesy" userId="f71c5368-c230-4cf5-b36c-ce6bba894c6d" providerId="ADAL" clId="{E957A434-3CC5-B146-A965-716B39FE8040}" dt="2025-07-29T16:07:03.196" v="17"/>
          <ac:spMkLst>
            <pc:docMk/>
            <pc:sldMk cId="2394971368" sldId="16972"/>
            <ac:spMk id="133" creationId="{76AF8A00-7911-2B6F-D7EB-85533B73BFCB}"/>
          </ac:spMkLst>
        </pc:spChg>
        <pc:spChg chg="mod">
          <ac:chgData name="István Szepesy" userId="f71c5368-c230-4cf5-b36c-ce6bba894c6d" providerId="ADAL" clId="{E957A434-3CC5-B146-A965-716B39FE8040}" dt="2025-07-29T16:06:51.604" v="7" actId="14100"/>
          <ac:spMkLst>
            <pc:docMk/>
            <pc:sldMk cId="2394971368" sldId="16972"/>
            <ac:spMk id="144" creationId="{36D4C972-07AA-FF1B-FC6F-486650510C34}"/>
          </ac:spMkLst>
        </pc:spChg>
      </pc:sldChg>
      <pc:sldChg chg="modSp">
        <pc:chgData name="István Szepesy" userId="f71c5368-c230-4cf5-b36c-ce6bba894c6d" providerId="ADAL" clId="{E957A434-3CC5-B146-A965-716B39FE8040}" dt="2025-07-29T16:07:26.776" v="38"/>
        <pc:sldMkLst>
          <pc:docMk/>
          <pc:sldMk cId="1378347753" sldId="16973"/>
        </pc:sldMkLst>
        <pc:spChg chg="mod">
          <ac:chgData name="István Szepesy" userId="f71c5368-c230-4cf5-b36c-ce6bba894c6d" providerId="ADAL" clId="{E957A434-3CC5-B146-A965-716B39FE8040}" dt="2025-07-29T16:07:26.776" v="38"/>
          <ac:spMkLst>
            <pc:docMk/>
            <pc:sldMk cId="1378347753" sldId="16973"/>
            <ac:spMk id="2" creationId="{8AE36A74-FDA0-3C4B-7CEB-698340A7024D}"/>
          </ac:spMkLst>
        </pc:spChg>
      </pc:sldChg>
      <pc:sldChg chg="modSp mod">
        <pc:chgData name="István Szepesy" userId="f71c5368-c230-4cf5-b36c-ce6bba894c6d" providerId="ADAL" clId="{E957A434-3CC5-B146-A965-716B39FE8040}" dt="2025-07-30T09:51:09.835" v="106" actId="12788"/>
        <pc:sldMkLst>
          <pc:docMk/>
          <pc:sldMk cId="713264931" sldId="16975"/>
        </pc:sldMkLst>
        <pc:spChg chg="mod">
          <ac:chgData name="István Szepesy" userId="f71c5368-c230-4cf5-b36c-ce6bba894c6d" providerId="ADAL" clId="{E957A434-3CC5-B146-A965-716B39FE8040}" dt="2025-07-30T09:51:02.207" v="104" actId="14100"/>
          <ac:spMkLst>
            <pc:docMk/>
            <pc:sldMk cId="713264931" sldId="16975"/>
            <ac:spMk id="3" creationId="{E746220B-3228-BB46-DCF4-1DB439A87E7E}"/>
          </ac:spMkLst>
        </pc:spChg>
        <pc:spChg chg="mod">
          <ac:chgData name="István Szepesy" userId="f71c5368-c230-4cf5-b36c-ce6bba894c6d" providerId="ADAL" clId="{E957A434-3CC5-B146-A965-716B39FE8040}" dt="2025-07-30T09:51:09.835" v="106" actId="12788"/>
          <ac:spMkLst>
            <pc:docMk/>
            <pc:sldMk cId="713264931" sldId="16975"/>
            <ac:spMk id="4" creationId="{1596B1B2-0896-BC26-6493-8DFFDC8AFC19}"/>
          </ac:spMkLst>
        </pc:spChg>
        <pc:spChg chg="mod">
          <ac:chgData name="István Szepesy" userId="f71c5368-c230-4cf5-b36c-ce6bba894c6d" providerId="ADAL" clId="{E957A434-3CC5-B146-A965-716B39FE8040}" dt="2025-07-30T09:51:00.122" v="103" actId="14100"/>
          <ac:spMkLst>
            <pc:docMk/>
            <pc:sldMk cId="713264931" sldId="16975"/>
            <ac:spMk id="5" creationId="{734DD04D-B7AE-FCF5-8DD7-70CEA6F350D9}"/>
          </ac:spMkLst>
        </pc:spChg>
        <pc:spChg chg="mod">
          <ac:chgData name="István Szepesy" userId="f71c5368-c230-4cf5-b36c-ce6bba894c6d" providerId="ADAL" clId="{E957A434-3CC5-B146-A965-716B39FE8040}" dt="2025-07-30T09:50:51.609" v="101" actId="12788"/>
          <ac:spMkLst>
            <pc:docMk/>
            <pc:sldMk cId="713264931" sldId="16975"/>
            <ac:spMk id="8" creationId="{3FE9ED9C-6E42-DC45-258B-2DD0E816825F}"/>
          </ac:spMkLst>
        </pc:spChg>
      </pc:sldChg>
    </pc:docChg>
  </pc:docChgLst>
  <pc:docChgLst>
    <pc:chgData name="Dovud Asadulloev" userId="2c8692d4-3c8c-4fdb-95ce-734bc5062b74" providerId="ADAL" clId="{D87C8400-88FA-47C3-ACCB-7F79CFA9E9E6}"/>
    <pc:docChg chg="undo custSel modSld">
      <pc:chgData name="Dovud Asadulloev" userId="2c8692d4-3c8c-4fdb-95ce-734bc5062b74" providerId="ADAL" clId="{D87C8400-88FA-47C3-ACCB-7F79CFA9E9E6}" dt="2025-07-30T09:49:26.510" v="73" actId="20577"/>
      <pc:docMkLst>
        <pc:docMk/>
      </pc:docMkLst>
      <pc:sldChg chg="addSp modSp mod">
        <pc:chgData name="Dovud Asadulloev" userId="2c8692d4-3c8c-4fdb-95ce-734bc5062b74" providerId="ADAL" clId="{D87C8400-88FA-47C3-ACCB-7F79CFA9E9E6}" dt="2025-07-30T09:49:26.510" v="73" actId="20577"/>
        <pc:sldMkLst>
          <pc:docMk/>
          <pc:sldMk cId="713264931" sldId="16975"/>
        </pc:sldMkLst>
        <pc:spChg chg="add mod">
          <ac:chgData name="Dovud Asadulloev" userId="2c8692d4-3c8c-4fdb-95ce-734bc5062b74" providerId="ADAL" clId="{D87C8400-88FA-47C3-ACCB-7F79CFA9E9E6}" dt="2025-07-30T06:39:34.056" v="70" actId="12"/>
          <ac:spMkLst>
            <pc:docMk/>
            <pc:sldMk cId="713264931" sldId="16975"/>
            <ac:spMk id="3" creationId="{E746220B-3228-BB46-DCF4-1DB439A87E7E}"/>
          </ac:spMkLst>
        </pc:spChg>
        <pc:spChg chg="mod">
          <ac:chgData name="Dovud Asadulloev" userId="2c8692d4-3c8c-4fdb-95ce-734bc5062b74" providerId="ADAL" clId="{D87C8400-88FA-47C3-ACCB-7F79CFA9E9E6}" dt="2025-07-30T09:49:26.510" v="73" actId="20577"/>
          <ac:spMkLst>
            <pc:docMk/>
            <pc:sldMk cId="713264931" sldId="16975"/>
            <ac:spMk id="4" creationId="{1596B1B2-0896-BC26-6493-8DFFDC8AFC19}"/>
          </ac:spMkLst>
        </pc:spChg>
        <pc:spChg chg="mod">
          <ac:chgData name="Dovud Asadulloev" userId="2c8692d4-3c8c-4fdb-95ce-734bc5062b74" providerId="ADAL" clId="{D87C8400-88FA-47C3-ACCB-7F79CFA9E9E6}" dt="2025-07-30T06:37:36.337" v="39" actId="1035"/>
          <ac:spMkLst>
            <pc:docMk/>
            <pc:sldMk cId="713264931" sldId="16975"/>
            <ac:spMk id="5" creationId="{734DD04D-B7AE-FCF5-8DD7-70CEA6F350D9}"/>
          </ac:spMkLst>
        </pc:spChg>
      </pc:sldChg>
    </pc:docChg>
  </pc:docChgLst>
  <pc:docChgLst>
    <pc:chgData name="Amin Mraidi" userId="76c7d5ba-122e-4598-9326-b2446a40af68" providerId="ADAL" clId="{4BE3FE25-ED28-459B-AE52-2CF2172F1225}"/>
    <pc:docChg chg="undo custSel addSld delSld modSld sldOrd">
      <pc:chgData name="Amin Mraidi" userId="76c7d5ba-122e-4598-9326-b2446a40af68" providerId="ADAL" clId="{4BE3FE25-ED28-459B-AE52-2CF2172F1225}" dt="2025-07-29T19:22:39.525" v="62" actId="20577"/>
      <pc:docMkLst>
        <pc:docMk/>
      </pc:docMkLst>
      <pc:sldChg chg="new del ord">
        <pc:chgData name="Amin Mraidi" userId="76c7d5ba-122e-4598-9326-b2446a40af68" providerId="ADAL" clId="{4BE3FE25-ED28-459B-AE52-2CF2172F1225}" dt="2025-07-29T19:17:59.192" v="17" actId="47"/>
        <pc:sldMkLst>
          <pc:docMk/>
          <pc:sldMk cId="4124309690" sldId="16974"/>
        </pc:sldMkLst>
      </pc:sldChg>
      <pc:sldChg chg="addSp delSp modSp new mod">
        <pc:chgData name="Amin Mraidi" userId="76c7d5ba-122e-4598-9326-b2446a40af68" providerId="ADAL" clId="{4BE3FE25-ED28-459B-AE52-2CF2172F1225}" dt="2025-07-29T19:22:39.525" v="62" actId="20577"/>
        <pc:sldMkLst>
          <pc:docMk/>
          <pc:sldMk cId="713264931" sldId="16975"/>
        </pc:sldMkLst>
        <pc:spChg chg="mod">
          <ac:chgData name="Amin Mraidi" userId="76c7d5ba-122e-4598-9326-b2446a40af68" providerId="ADAL" clId="{4BE3FE25-ED28-459B-AE52-2CF2172F1225}" dt="2025-07-29T19:13:03.415" v="15" actId="20577"/>
          <ac:spMkLst>
            <pc:docMk/>
            <pc:sldMk cId="713264931" sldId="16975"/>
            <ac:spMk id="2" creationId="{F32A78C5-F1B1-A8CA-E5F4-2DF9B3EAE3D0}"/>
          </ac:spMkLst>
        </pc:spChg>
        <pc:spChg chg="del">
          <ac:chgData name="Amin Mraidi" userId="76c7d5ba-122e-4598-9326-b2446a40af68" providerId="ADAL" clId="{4BE3FE25-ED28-459B-AE52-2CF2172F1225}" dt="2025-07-29T19:13:06.657" v="16" actId="478"/>
          <ac:spMkLst>
            <pc:docMk/>
            <pc:sldMk cId="713264931" sldId="16975"/>
            <ac:spMk id="3" creationId="{70D7EE03-25C1-1BFA-D658-D375B8B32F88}"/>
          </ac:spMkLst>
        </pc:spChg>
        <pc:spChg chg="add mod">
          <ac:chgData name="Amin Mraidi" userId="76c7d5ba-122e-4598-9326-b2446a40af68" providerId="ADAL" clId="{4BE3FE25-ED28-459B-AE52-2CF2172F1225}" dt="2025-07-29T19:21:19.312" v="45" actId="403"/>
          <ac:spMkLst>
            <pc:docMk/>
            <pc:sldMk cId="713264931" sldId="16975"/>
            <ac:spMk id="4" creationId="{1596B1B2-0896-BC26-6493-8DFFDC8AFC19}"/>
          </ac:spMkLst>
        </pc:spChg>
        <pc:spChg chg="add mod">
          <ac:chgData name="Amin Mraidi" userId="76c7d5ba-122e-4598-9326-b2446a40af68" providerId="ADAL" clId="{4BE3FE25-ED28-459B-AE52-2CF2172F1225}" dt="2025-07-29T19:21:25.678" v="47" actId="1076"/>
          <ac:spMkLst>
            <pc:docMk/>
            <pc:sldMk cId="713264931" sldId="16975"/>
            <ac:spMk id="5" creationId="{734DD04D-B7AE-FCF5-8DD7-70CEA6F350D9}"/>
          </ac:spMkLst>
        </pc:spChg>
        <pc:spChg chg="add">
          <ac:chgData name="Amin Mraidi" userId="76c7d5ba-122e-4598-9326-b2446a40af68" providerId="ADAL" clId="{4BE3FE25-ED28-459B-AE52-2CF2172F1225}" dt="2025-07-29T19:18:37.459" v="27"/>
          <ac:spMkLst>
            <pc:docMk/>
            <pc:sldMk cId="713264931" sldId="16975"/>
            <ac:spMk id="6" creationId="{B8F8D72D-697E-8A20-B179-A0C104E28288}"/>
          </ac:spMkLst>
        </pc:spChg>
        <pc:spChg chg="add">
          <ac:chgData name="Amin Mraidi" userId="76c7d5ba-122e-4598-9326-b2446a40af68" providerId="ADAL" clId="{4BE3FE25-ED28-459B-AE52-2CF2172F1225}" dt="2025-07-29T19:18:40.186" v="28"/>
          <ac:spMkLst>
            <pc:docMk/>
            <pc:sldMk cId="713264931" sldId="16975"/>
            <ac:spMk id="7" creationId="{8103976D-9344-D66C-3C77-F36D34AE1558}"/>
          </ac:spMkLst>
        </pc:spChg>
        <pc:spChg chg="add mod">
          <ac:chgData name="Amin Mraidi" userId="76c7d5ba-122e-4598-9326-b2446a40af68" providerId="ADAL" clId="{4BE3FE25-ED28-459B-AE52-2CF2172F1225}" dt="2025-07-29T19:22:39.525" v="62" actId="20577"/>
          <ac:spMkLst>
            <pc:docMk/>
            <pc:sldMk cId="713264931" sldId="16975"/>
            <ac:spMk id="8" creationId="{3FE9ED9C-6E42-DC45-258B-2DD0E81682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1D1F-12D1-5748-B9DB-BE5BCA799F76}"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5956E-A623-3340-BC48-A39AE51F7E46}" type="slidenum">
              <a:rPr lang="en-US" smtClean="0"/>
              <a:t>‹#›</a:t>
            </a:fld>
            <a:endParaRPr lang="en-US"/>
          </a:p>
        </p:txBody>
      </p:sp>
    </p:spTree>
    <p:extLst>
      <p:ext uri="{BB962C8B-B14F-4D97-AF65-F5344CB8AC3E}">
        <p14:creationId xmlns:p14="http://schemas.microsoft.com/office/powerpoint/2010/main" val="148727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CEB51-AF01-2D41-883C-A27D8402DCF8}" type="slidenum">
              <a:rPr lang="en-US" smtClean="0"/>
              <a:t>1</a:t>
            </a:fld>
            <a:endParaRPr lang="en-US"/>
          </a:p>
        </p:txBody>
      </p:sp>
    </p:spTree>
    <p:extLst>
      <p:ext uri="{BB962C8B-B14F-4D97-AF65-F5344CB8AC3E}">
        <p14:creationId xmlns:p14="http://schemas.microsoft.com/office/powerpoint/2010/main" val="17134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1D866-CDDF-C7EA-06E0-F22FA10FE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A7964-3119-A043-EDB7-52D4C15A9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9DD74-4C27-541E-DD5D-3ED3C100056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p:txBody>
      </p:sp>
      <p:sp>
        <p:nvSpPr>
          <p:cNvPr id="4" name="Slide Number Placeholder 3">
            <a:extLst>
              <a:ext uri="{FF2B5EF4-FFF2-40B4-BE49-F238E27FC236}">
                <a16:creationId xmlns:a16="http://schemas.microsoft.com/office/drawing/2014/main" id="{46E1001F-0C5E-A97E-87AE-A7D7A93B4C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5956E-A623-3340-BC48-A39AE51F7E4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140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7C3B0-BEE9-04E6-907D-B98E80454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0C5EF-64CC-5E24-211B-35EBDBB063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05EE5-11DB-20B0-7D20-62F914D8C1D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p:txBody>
      </p:sp>
      <p:sp>
        <p:nvSpPr>
          <p:cNvPr id="4" name="Slide Number Placeholder 3">
            <a:extLst>
              <a:ext uri="{FF2B5EF4-FFF2-40B4-BE49-F238E27FC236}">
                <a16:creationId xmlns:a16="http://schemas.microsoft.com/office/drawing/2014/main" id="{F9F138E1-C301-B879-12D3-1BB635CBC0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5956E-A623-3340-BC48-A39AE51F7E4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4179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2.xml"/><Relationship Id="rId4" Type="http://schemas.openxmlformats.org/officeDocument/2006/relationships/tags" Target="../tags/tag10.xml"/></Relationships>
</file>

<file path=ppt/slideLayouts/_rels/slideLayout5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6"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5" name="Content Placeholder 19">
            <a:extLst>
              <a:ext uri="{FF2B5EF4-FFF2-40B4-BE49-F238E27FC236}">
                <a16:creationId xmlns:a16="http://schemas.microsoft.com/office/drawing/2014/main" id="{10F14315-17A8-AD7D-4F71-88FF4299AAF8}"/>
              </a:ext>
            </a:extLst>
          </p:cNvPr>
          <p:cNvSpPr>
            <a:spLocks noGrp="1"/>
          </p:cNvSpPr>
          <p:nvPr>
            <p:ph sz="quarter" idx="17"/>
          </p:nvPr>
        </p:nvSpPr>
        <p:spPr>
          <a:xfrm>
            <a:off x="4368801"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6" name="Content Placeholder 19">
            <a:extLst>
              <a:ext uri="{FF2B5EF4-FFF2-40B4-BE49-F238E27FC236}">
                <a16:creationId xmlns:a16="http://schemas.microsoft.com/office/drawing/2014/main" id="{66A83F08-4669-FF3B-5E48-C08F9073802F}"/>
              </a:ext>
            </a:extLst>
          </p:cNvPr>
          <p:cNvSpPr>
            <a:spLocks noGrp="1"/>
          </p:cNvSpPr>
          <p:nvPr>
            <p:ph sz="quarter" idx="18"/>
          </p:nvPr>
        </p:nvSpPr>
        <p:spPr>
          <a:xfrm>
            <a:off x="8162925"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8539830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799E6D-6025-8B46-9A65-28F8FBF032BE}"/>
              </a:ext>
            </a:extLst>
          </p:cNvPr>
          <p:cNvPicPr>
            <a:picLocks noChangeAspect="1"/>
          </p:cNvPicPr>
          <p:nvPr/>
        </p:nvPicPr>
        <p:blipFill>
          <a:blip r:embed="rId2"/>
          <a:stretch>
            <a:fillRect/>
          </a:stretch>
        </p:blipFill>
        <p:spPr>
          <a:xfrm>
            <a:off x="0" y="0"/>
            <a:ext cx="12192000" cy="3331407"/>
          </a:xfrm>
          <a:prstGeom prst="rect">
            <a:avLst/>
          </a:prstGeom>
        </p:spPr>
      </p:pic>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11370689" y="6492875"/>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0800000">
            <a:off x="5772411" y="3331407"/>
            <a:ext cx="647178" cy="273361"/>
          </a:xfrm>
          <a:prstGeom prst="triangle">
            <a:avLst/>
          </a:prstGeom>
          <a:solidFill>
            <a:srgbClr val="F0B93F"/>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6">
            <a:extLst>
              <a:ext uri="{FF2B5EF4-FFF2-40B4-BE49-F238E27FC236}">
                <a16:creationId xmlns:a16="http://schemas.microsoft.com/office/drawing/2014/main" id="{37C332F6-5D4A-A247-9A38-DF15575FADD2}"/>
              </a:ext>
            </a:extLst>
          </p:cNvPr>
          <p:cNvSpPr>
            <a:spLocks noGrp="1"/>
          </p:cNvSpPr>
          <p:nvPr>
            <p:ph type="pic" sz="quarter" idx="13" hasCustomPrompt="1"/>
          </p:nvPr>
        </p:nvSpPr>
        <p:spPr>
          <a:xfrm>
            <a:off x="0" y="0"/>
            <a:ext cx="12192000" cy="3331407"/>
          </a:xfrm>
        </p:spPr>
        <p:txBody>
          <a:bodyPr>
            <a:normAutofit/>
          </a:bodyPr>
          <a:lstStyle>
            <a:lvl1pPr marL="0" indent="0" algn="ctr">
              <a:buNone/>
              <a:defRPr sz="1400">
                <a:latin typeface="Helvetica" pitchFamily="2" charset="0"/>
              </a:defRPr>
            </a:lvl1pPr>
          </a:lstStyle>
          <a:p>
            <a:r>
              <a:rPr lang="en-US"/>
              <a:t>overlay) </a:t>
            </a:r>
          </a:p>
        </p:txBody>
      </p:sp>
      <p:sp>
        <p:nvSpPr>
          <p:cNvPr id="12" name="Text Placeholder 18">
            <a:extLst>
              <a:ext uri="{FF2B5EF4-FFF2-40B4-BE49-F238E27FC236}">
                <a16:creationId xmlns:a16="http://schemas.microsoft.com/office/drawing/2014/main" id="{AE538568-96E1-984E-8F03-861C8B8C539E}"/>
              </a:ext>
            </a:extLst>
          </p:cNvPr>
          <p:cNvSpPr>
            <a:spLocks noGrp="1"/>
          </p:cNvSpPr>
          <p:nvPr>
            <p:ph type="body" sz="quarter" idx="14" hasCustomPrompt="1"/>
          </p:nvPr>
        </p:nvSpPr>
        <p:spPr>
          <a:xfrm>
            <a:off x="0" y="1265790"/>
            <a:ext cx="12191999" cy="263955"/>
          </a:xfrm>
        </p:spPr>
        <p:txBody>
          <a:bodyPr/>
          <a:lstStyle>
            <a:lvl1pPr marL="0" indent="0" algn="ctr">
              <a:buNone/>
              <a:defRPr sz="1400" b="1">
                <a:solidFill>
                  <a:schemeClr val="bg1"/>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13" name="Text Placeholder 18">
            <a:extLst>
              <a:ext uri="{FF2B5EF4-FFF2-40B4-BE49-F238E27FC236}">
                <a16:creationId xmlns:a16="http://schemas.microsoft.com/office/drawing/2014/main" id="{810E982D-CAA3-F64F-AE25-8F31BBB7EC65}"/>
              </a:ext>
            </a:extLst>
          </p:cNvPr>
          <p:cNvSpPr>
            <a:spLocks noGrp="1"/>
          </p:cNvSpPr>
          <p:nvPr>
            <p:ph type="body" sz="quarter" idx="15" hasCustomPrompt="1"/>
          </p:nvPr>
        </p:nvSpPr>
        <p:spPr>
          <a:xfrm>
            <a:off x="0" y="1529745"/>
            <a:ext cx="12192000" cy="647179"/>
          </a:xfrm>
        </p:spPr>
        <p:txBody>
          <a:bodyPr>
            <a:noAutofit/>
          </a:bodyPr>
          <a:lstStyle>
            <a:lvl1pPr marL="0" indent="0" algn="ctr">
              <a:buNone/>
              <a:defRPr sz="4400" b="0" i="0">
                <a:solidFill>
                  <a:schemeClr val="bg1"/>
                </a:solidFill>
                <a:latin typeface="Georgia" panose="02040502050405020303" pitchFamily="18" charset="0"/>
              </a:defRPr>
            </a:lvl1pPr>
          </a:lstStyle>
          <a:p>
            <a:pPr lvl="0"/>
            <a:r>
              <a:rPr lang="en-US"/>
              <a:t>Page Title </a:t>
            </a:r>
          </a:p>
        </p:txBody>
      </p:sp>
      <p:pic>
        <p:nvPicPr>
          <p:cNvPr id="10" name="Picture 9">
            <a:extLst>
              <a:ext uri="{FF2B5EF4-FFF2-40B4-BE49-F238E27FC236}">
                <a16:creationId xmlns:a16="http://schemas.microsoft.com/office/drawing/2014/main" id="{E8E29609-4061-8B42-BF3A-38F60699157F}"/>
              </a:ext>
            </a:extLst>
          </p:cNvPr>
          <p:cNvPicPr>
            <a:picLocks noChangeAspect="1"/>
          </p:cNvPicPr>
          <p:nvPr userDrawn="1"/>
        </p:nvPicPr>
        <p:blipFill>
          <a:blip r:embed="rId2"/>
          <a:stretch>
            <a:fillRect/>
          </a:stretch>
        </p:blipFill>
        <p:spPr>
          <a:xfrm>
            <a:off x="0" y="0"/>
            <a:ext cx="12192000" cy="3331407"/>
          </a:xfrm>
          <a:prstGeom prst="rect">
            <a:avLst/>
          </a:prstGeom>
        </p:spPr>
      </p:pic>
      <p:sp>
        <p:nvSpPr>
          <p:cNvPr id="14" name="Triangle 13">
            <a:extLst>
              <a:ext uri="{FF2B5EF4-FFF2-40B4-BE49-F238E27FC236}">
                <a16:creationId xmlns:a16="http://schemas.microsoft.com/office/drawing/2014/main" id="{C09B16C9-D26A-3B47-9A70-FB20D0210F7B}"/>
              </a:ext>
            </a:extLst>
          </p:cNvPr>
          <p:cNvSpPr/>
          <p:nvPr userDrawn="1"/>
        </p:nvSpPr>
        <p:spPr>
          <a:xfrm rot="10800000">
            <a:off x="5772411" y="3331407"/>
            <a:ext cx="647178" cy="273361"/>
          </a:xfrm>
          <a:prstGeom prst="triangle">
            <a:avLst/>
          </a:prstGeom>
          <a:solidFill>
            <a:srgbClr val="F0B93F"/>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95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a:off x="5772411" y="3175183"/>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p:nvSpPr>
        <p:spPr>
          <a:xfrm>
            <a:off x="0" y="4206240"/>
            <a:ext cx="12192000" cy="2651760"/>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6E411-EC57-D74E-A864-1DC2C609ED95}"/>
              </a:ext>
            </a:extLst>
          </p:cNvPr>
          <p:cNvPicPr>
            <a:picLocks noChangeAspect="1"/>
          </p:cNvPicPr>
          <p:nvPr/>
        </p:nvPicPr>
        <p:blipFill>
          <a:blip r:embed="rId2"/>
          <a:stretch>
            <a:fillRect/>
          </a:stretch>
        </p:blipFill>
        <p:spPr>
          <a:xfrm>
            <a:off x="-7620" y="3448544"/>
            <a:ext cx="12207240" cy="3409456"/>
          </a:xfrm>
          <a:prstGeom prst="rect">
            <a:avLst/>
          </a:prstGeom>
          <a:solidFill>
            <a:schemeClr val="tx2"/>
          </a:solidFill>
        </p:spPr>
      </p:pic>
      <p:sp>
        <p:nvSpPr>
          <p:cNvPr id="8" name="Triangle 7">
            <a:extLst>
              <a:ext uri="{FF2B5EF4-FFF2-40B4-BE49-F238E27FC236}">
                <a16:creationId xmlns:a16="http://schemas.microsoft.com/office/drawing/2014/main" id="{ABC2772C-7BA3-D240-A595-FCD70A8C2A1B}"/>
              </a:ext>
            </a:extLst>
          </p:cNvPr>
          <p:cNvSpPr/>
          <p:nvPr userDrawn="1"/>
        </p:nvSpPr>
        <p:spPr>
          <a:xfrm>
            <a:off x="5772411" y="3175183"/>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B560CD-D2FA-CE4B-A59C-1C39A0355E8D}"/>
              </a:ext>
            </a:extLst>
          </p:cNvPr>
          <p:cNvSpPr/>
          <p:nvPr userDrawn="1"/>
        </p:nvSpPr>
        <p:spPr>
          <a:xfrm>
            <a:off x="0" y="4206240"/>
            <a:ext cx="12192000" cy="2651760"/>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19AB9AC-E1FD-AF4C-9EE3-C182F4F7FB96}"/>
              </a:ext>
            </a:extLst>
          </p:cNvPr>
          <p:cNvPicPr>
            <a:picLocks noChangeAspect="1"/>
          </p:cNvPicPr>
          <p:nvPr userDrawn="1"/>
        </p:nvPicPr>
        <p:blipFill>
          <a:blip r:embed="rId2"/>
          <a:stretch>
            <a:fillRect/>
          </a:stretch>
        </p:blipFill>
        <p:spPr>
          <a:xfrm>
            <a:off x="-7620" y="3448544"/>
            <a:ext cx="12207240" cy="3409456"/>
          </a:xfrm>
          <a:prstGeom prst="rect">
            <a:avLst/>
          </a:prstGeom>
          <a:solidFill>
            <a:schemeClr val="tx2"/>
          </a:solidFill>
        </p:spPr>
      </p:pic>
      <p:sp>
        <p:nvSpPr>
          <p:cNvPr id="7" name="Text Placeholder 18">
            <a:extLst>
              <a:ext uri="{FF2B5EF4-FFF2-40B4-BE49-F238E27FC236}">
                <a16:creationId xmlns:a16="http://schemas.microsoft.com/office/drawing/2014/main" id="{148D0FBE-D310-EECE-169E-4BA38CB8D0A8}"/>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4" name="Text Placeholder 18">
            <a:extLst>
              <a:ext uri="{FF2B5EF4-FFF2-40B4-BE49-F238E27FC236}">
                <a16:creationId xmlns:a16="http://schemas.microsoft.com/office/drawing/2014/main" id="{1CF48463-B877-0085-D120-C81B8DADA0AB}"/>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202880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a:off x="5772411" y="5590723"/>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6E411-EC57-D74E-A864-1DC2C609ED95}"/>
              </a:ext>
            </a:extLst>
          </p:cNvPr>
          <p:cNvPicPr>
            <a:picLocks noChangeAspect="1"/>
          </p:cNvPicPr>
          <p:nvPr/>
        </p:nvPicPr>
        <p:blipFill>
          <a:blip r:embed="rId2"/>
          <a:stretch>
            <a:fillRect/>
          </a:stretch>
        </p:blipFill>
        <p:spPr>
          <a:xfrm>
            <a:off x="-7620" y="5864084"/>
            <a:ext cx="12207240" cy="993916"/>
          </a:xfrm>
          <a:prstGeom prst="rect">
            <a:avLst/>
          </a:prstGeom>
        </p:spPr>
      </p:pic>
      <p:sp>
        <p:nvSpPr>
          <p:cNvPr id="7" name="Triangle 6">
            <a:extLst>
              <a:ext uri="{FF2B5EF4-FFF2-40B4-BE49-F238E27FC236}">
                <a16:creationId xmlns:a16="http://schemas.microsoft.com/office/drawing/2014/main" id="{37FD412E-9558-4443-9105-94758555FE6B}"/>
              </a:ext>
            </a:extLst>
          </p:cNvPr>
          <p:cNvSpPr/>
          <p:nvPr userDrawn="1"/>
        </p:nvSpPr>
        <p:spPr>
          <a:xfrm>
            <a:off x="5772411" y="5590723"/>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E9DCC9B-9DFA-4348-ADE3-25BADCC24198}"/>
              </a:ext>
            </a:extLst>
          </p:cNvPr>
          <p:cNvPicPr>
            <a:picLocks noChangeAspect="1"/>
          </p:cNvPicPr>
          <p:nvPr userDrawn="1"/>
        </p:nvPicPr>
        <p:blipFill>
          <a:blip r:embed="rId2"/>
          <a:stretch>
            <a:fillRect/>
          </a:stretch>
        </p:blipFill>
        <p:spPr>
          <a:xfrm>
            <a:off x="-7620" y="5864084"/>
            <a:ext cx="12207240" cy="993916"/>
          </a:xfrm>
          <a:prstGeom prst="rect">
            <a:avLst/>
          </a:prstGeom>
        </p:spPr>
      </p:pic>
      <p:sp>
        <p:nvSpPr>
          <p:cNvPr id="5" name="Text Placeholder 18">
            <a:extLst>
              <a:ext uri="{FF2B5EF4-FFF2-40B4-BE49-F238E27FC236}">
                <a16:creationId xmlns:a16="http://schemas.microsoft.com/office/drawing/2014/main" id="{D4F08AEA-253F-DD9D-52CC-5A4AEC5DF114}"/>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2" name="Text Placeholder 18">
            <a:extLst>
              <a:ext uri="{FF2B5EF4-FFF2-40B4-BE49-F238E27FC236}">
                <a16:creationId xmlns:a16="http://schemas.microsoft.com/office/drawing/2014/main" id="{47A273C1-C09F-76B6-BE6F-13D2DAAD2AC6}"/>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104597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2" name="Rectangle 1">
            <a:extLst>
              <a:ext uri="{FF2B5EF4-FFF2-40B4-BE49-F238E27FC236}">
                <a16:creationId xmlns:a16="http://schemas.microsoft.com/office/drawing/2014/main" id="{88DE8A71-9049-D847-80DC-3302636113C1}"/>
              </a:ext>
            </a:extLst>
          </p:cNvPr>
          <p:cNvSpPr/>
          <p:nvPr/>
        </p:nvSpPr>
        <p:spPr>
          <a:xfrm>
            <a:off x="280128" y="288234"/>
            <a:ext cx="11615352" cy="62772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8">
            <a:extLst>
              <a:ext uri="{FF2B5EF4-FFF2-40B4-BE49-F238E27FC236}">
                <a16:creationId xmlns:a16="http://schemas.microsoft.com/office/drawing/2014/main" id="{73A7ADB7-DF52-164E-8822-AB6511DC2372}"/>
              </a:ext>
            </a:extLst>
          </p:cNvPr>
          <p:cNvSpPr>
            <a:spLocks noGrp="1"/>
          </p:cNvSpPr>
          <p:nvPr>
            <p:ph type="body" sz="quarter" idx="14" hasCustomPrompt="1"/>
          </p:nvPr>
        </p:nvSpPr>
        <p:spPr>
          <a:xfrm>
            <a:off x="458946" y="445365"/>
            <a:ext cx="2962275" cy="365125"/>
          </a:xfrm>
        </p:spPr>
        <p:txBody>
          <a:bodyPr/>
          <a:lstStyle>
            <a:lvl1pPr marL="0" indent="0">
              <a:buNone/>
              <a:defRPr sz="1400" b="1">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12" name="Text Placeholder 18">
            <a:extLst>
              <a:ext uri="{FF2B5EF4-FFF2-40B4-BE49-F238E27FC236}">
                <a16:creationId xmlns:a16="http://schemas.microsoft.com/office/drawing/2014/main" id="{3115D3C7-4684-D64D-96DA-8FCC99E46C8C}"/>
              </a:ext>
            </a:extLst>
          </p:cNvPr>
          <p:cNvSpPr>
            <a:spLocks noGrp="1"/>
          </p:cNvSpPr>
          <p:nvPr>
            <p:ph type="body" sz="quarter" idx="15" hasCustomPrompt="1"/>
          </p:nvPr>
        </p:nvSpPr>
        <p:spPr>
          <a:xfrm>
            <a:off x="439068" y="682426"/>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9" name="Rectangle 8">
            <a:extLst>
              <a:ext uri="{FF2B5EF4-FFF2-40B4-BE49-F238E27FC236}">
                <a16:creationId xmlns:a16="http://schemas.microsoft.com/office/drawing/2014/main" id="{42EE8260-6DCF-6D43-8065-0340FCEF2204}"/>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12B3CCF-C910-6F45-9D28-4C8A33B36259}"/>
              </a:ext>
            </a:extLst>
          </p:cNvPr>
          <p:cNvPicPr>
            <a:picLocks noChangeAspect="1"/>
          </p:cNvPicPr>
          <p:nvPr userDrawn="1"/>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4" name="Picture 13">
            <a:extLst>
              <a:ext uri="{FF2B5EF4-FFF2-40B4-BE49-F238E27FC236}">
                <a16:creationId xmlns:a16="http://schemas.microsoft.com/office/drawing/2014/main" id="{DB7F65BD-C0B3-A743-AF68-C5B27B5F4E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5" name="Rectangle 14">
            <a:extLst>
              <a:ext uri="{FF2B5EF4-FFF2-40B4-BE49-F238E27FC236}">
                <a16:creationId xmlns:a16="http://schemas.microsoft.com/office/drawing/2014/main" id="{D1366E19-5BE3-0E49-A60C-46A02551C658}"/>
              </a:ext>
            </a:extLst>
          </p:cNvPr>
          <p:cNvSpPr/>
          <p:nvPr userDrawn="1"/>
        </p:nvSpPr>
        <p:spPr>
          <a:xfrm>
            <a:off x="280128" y="288234"/>
            <a:ext cx="11615352" cy="62772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170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2" name="Rectangle 1">
            <a:extLst>
              <a:ext uri="{FF2B5EF4-FFF2-40B4-BE49-F238E27FC236}">
                <a16:creationId xmlns:a16="http://schemas.microsoft.com/office/drawing/2014/main" id="{88DE8A71-9049-D847-80DC-3302636113C1}"/>
              </a:ext>
            </a:extLst>
          </p:cNvPr>
          <p:cNvSpPr/>
          <p:nvPr/>
        </p:nvSpPr>
        <p:spPr>
          <a:xfrm>
            <a:off x="280128" y="288234"/>
            <a:ext cx="11615352" cy="62772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8">
            <a:extLst>
              <a:ext uri="{FF2B5EF4-FFF2-40B4-BE49-F238E27FC236}">
                <a16:creationId xmlns:a16="http://schemas.microsoft.com/office/drawing/2014/main" id="{3E9BD23C-E126-EA4F-B351-74EC32A110E1}"/>
              </a:ext>
            </a:extLst>
          </p:cNvPr>
          <p:cNvSpPr>
            <a:spLocks noGrp="1"/>
          </p:cNvSpPr>
          <p:nvPr>
            <p:ph type="body" sz="quarter" idx="14" hasCustomPrompt="1"/>
          </p:nvPr>
        </p:nvSpPr>
        <p:spPr>
          <a:xfrm>
            <a:off x="421875" y="395938"/>
            <a:ext cx="2962275" cy="365125"/>
          </a:xfrm>
        </p:spPr>
        <p:txBody>
          <a:bodyPr/>
          <a:lstStyle>
            <a:lvl1pPr marL="0" indent="0">
              <a:buNone/>
              <a:defRPr sz="1400" b="1">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9" name="Text Placeholder 18">
            <a:extLst>
              <a:ext uri="{FF2B5EF4-FFF2-40B4-BE49-F238E27FC236}">
                <a16:creationId xmlns:a16="http://schemas.microsoft.com/office/drawing/2014/main" id="{12E85128-D93E-A147-86F4-3D0BC1EC9199}"/>
              </a:ext>
            </a:extLst>
          </p:cNvPr>
          <p:cNvSpPr>
            <a:spLocks noGrp="1"/>
          </p:cNvSpPr>
          <p:nvPr>
            <p:ph type="body" sz="quarter" idx="15" hasCustomPrompt="1"/>
          </p:nvPr>
        </p:nvSpPr>
        <p:spPr>
          <a:xfrm>
            <a:off x="401997" y="632999"/>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1" name="Rectangle 10">
            <a:extLst>
              <a:ext uri="{FF2B5EF4-FFF2-40B4-BE49-F238E27FC236}">
                <a16:creationId xmlns:a16="http://schemas.microsoft.com/office/drawing/2014/main" id="{B591080C-177F-A047-80AB-7C73E410F59C}"/>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8F42D3F-477E-8549-8055-E9F33E6C97BF}"/>
              </a:ext>
            </a:extLst>
          </p:cNvPr>
          <p:cNvPicPr>
            <a:picLocks noChangeAspect="1"/>
          </p:cNvPicPr>
          <p:nvPr userDrawn="1"/>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3" name="Picture 12">
            <a:extLst>
              <a:ext uri="{FF2B5EF4-FFF2-40B4-BE49-F238E27FC236}">
                <a16:creationId xmlns:a16="http://schemas.microsoft.com/office/drawing/2014/main" id="{8BA270DD-BE0D-C649-B422-889A5A2E2E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4" name="Rectangle 13">
            <a:extLst>
              <a:ext uri="{FF2B5EF4-FFF2-40B4-BE49-F238E27FC236}">
                <a16:creationId xmlns:a16="http://schemas.microsoft.com/office/drawing/2014/main" id="{6D772379-C95B-9E4E-8439-7567F5B35926}"/>
              </a:ext>
            </a:extLst>
          </p:cNvPr>
          <p:cNvSpPr/>
          <p:nvPr userDrawn="1"/>
        </p:nvSpPr>
        <p:spPr>
          <a:xfrm>
            <a:off x="280128" y="288234"/>
            <a:ext cx="11615352" cy="62772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062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0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2" name="Rectangle 1">
            <a:extLst>
              <a:ext uri="{FF2B5EF4-FFF2-40B4-BE49-F238E27FC236}">
                <a16:creationId xmlns:a16="http://schemas.microsoft.com/office/drawing/2014/main" id="{88DE8A71-9049-D847-80DC-3302636113C1}"/>
              </a:ext>
            </a:extLst>
          </p:cNvPr>
          <p:cNvSpPr/>
          <p:nvPr/>
        </p:nvSpPr>
        <p:spPr>
          <a:xfrm>
            <a:off x="280128" y="288234"/>
            <a:ext cx="11615352" cy="6277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8">
            <a:extLst>
              <a:ext uri="{FF2B5EF4-FFF2-40B4-BE49-F238E27FC236}">
                <a16:creationId xmlns:a16="http://schemas.microsoft.com/office/drawing/2014/main" id="{3E9BD23C-E126-EA4F-B351-74EC32A110E1}"/>
              </a:ext>
            </a:extLst>
          </p:cNvPr>
          <p:cNvSpPr>
            <a:spLocks noGrp="1"/>
          </p:cNvSpPr>
          <p:nvPr>
            <p:ph type="body" sz="quarter" idx="14" hasCustomPrompt="1"/>
          </p:nvPr>
        </p:nvSpPr>
        <p:spPr>
          <a:xfrm>
            <a:off x="421875" y="395938"/>
            <a:ext cx="2962275" cy="365125"/>
          </a:xfrm>
        </p:spPr>
        <p:txBody>
          <a:bodyPr/>
          <a:lstStyle>
            <a:lvl1pPr marL="0" indent="0">
              <a:buNone/>
              <a:defRPr sz="1400" b="1">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9" name="Text Placeholder 18">
            <a:extLst>
              <a:ext uri="{FF2B5EF4-FFF2-40B4-BE49-F238E27FC236}">
                <a16:creationId xmlns:a16="http://schemas.microsoft.com/office/drawing/2014/main" id="{12E85128-D93E-A147-86F4-3D0BC1EC9199}"/>
              </a:ext>
            </a:extLst>
          </p:cNvPr>
          <p:cNvSpPr>
            <a:spLocks noGrp="1"/>
          </p:cNvSpPr>
          <p:nvPr>
            <p:ph type="body" sz="quarter" idx="15" hasCustomPrompt="1"/>
          </p:nvPr>
        </p:nvSpPr>
        <p:spPr>
          <a:xfrm>
            <a:off x="401997" y="632999"/>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1" name="Rectangle 10">
            <a:extLst>
              <a:ext uri="{FF2B5EF4-FFF2-40B4-BE49-F238E27FC236}">
                <a16:creationId xmlns:a16="http://schemas.microsoft.com/office/drawing/2014/main" id="{24908AF7-40C6-8B49-BCCD-A9F926412338}"/>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EE9C2B1-237C-4048-A3AE-5B87628DD6C6}"/>
              </a:ext>
            </a:extLst>
          </p:cNvPr>
          <p:cNvPicPr>
            <a:picLocks noChangeAspect="1"/>
          </p:cNvPicPr>
          <p:nvPr userDrawn="1"/>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3" name="Picture 12">
            <a:extLst>
              <a:ext uri="{FF2B5EF4-FFF2-40B4-BE49-F238E27FC236}">
                <a16:creationId xmlns:a16="http://schemas.microsoft.com/office/drawing/2014/main" id="{4191F2BF-96BB-354C-BE83-2BF9CA9995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4" name="Rectangle 13">
            <a:extLst>
              <a:ext uri="{FF2B5EF4-FFF2-40B4-BE49-F238E27FC236}">
                <a16:creationId xmlns:a16="http://schemas.microsoft.com/office/drawing/2014/main" id="{BF5C5BCE-D6EF-6648-896D-8A09AF0929FE}"/>
              </a:ext>
            </a:extLst>
          </p:cNvPr>
          <p:cNvSpPr/>
          <p:nvPr userDrawn="1"/>
        </p:nvSpPr>
        <p:spPr>
          <a:xfrm>
            <a:off x="280128" y="288234"/>
            <a:ext cx="11615352" cy="6277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55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1_Content with Cap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2" name="Rectangle 1">
            <a:extLst>
              <a:ext uri="{FF2B5EF4-FFF2-40B4-BE49-F238E27FC236}">
                <a16:creationId xmlns:a16="http://schemas.microsoft.com/office/drawing/2014/main" id="{88DE8A71-9049-D847-80DC-3302636113C1}"/>
              </a:ext>
            </a:extLst>
          </p:cNvPr>
          <p:cNvSpPr/>
          <p:nvPr/>
        </p:nvSpPr>
        <p:spPr>
          <a:xfrm>
            <a:off x="280128" y="288234"/>
            <a:ext cx="11615352" cy="62772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8">
            <a:extLst>
              <a:ext uri="{FF2B5EF4-FFF2-40B4-BE49-F238E27FC236}">
                <a16:creationId xmlns:a16="http://schemas.microsoft.com/office/drawing/2014/main" id="{3E9BD23C-E126-EA4F-B351-74EC32A110E1}"/>
              </a:ext>
            </a:extLst>
          </p:cNvPr>
          <p:cNvSpPr>
            <a:spLocks noGrp="1"/>
          </p:cNvSpPr>
          <p:nvPr>
            <p:ph type="body" sz="quarter" idx="14" hasCustomPrompt="1"/>
          </p:nvPr>
        </p:nvSpPr>
        <p:spPr>
          <a:xfrm>
            <a:off x="421875" y="395938"/>
            <a:ext cx="2962275" cy="365125"/>
          </a:xfrm>
        </p:spPr>
        <p:txBody>
          <a:bodyPr/>
          <a:lstStyle>
            <a:lvl1pPr marL="0" indent="0">
              <a:buNone/>
              <a:defRPr sz="1400" b="1">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9" name="Text Placeholder 18">
            <a:extLst>
              <a:ext uri="{FF2B5EF4-FFF2-40B4-BE49-F238E27FC236}">
                <a16:creationId xmlns:a16="http://schemas.microsoft.com/office/drawing/2014/main" id="{12E85128-D93E-A147-86F4-3D0BC1EC9199}"/>
              </a:ext>
            </a:extLst>
          </p:cNvPr>
          <p:cNvSpPr>
            <a:spLocks noGrp="1"/>
          </p:cNvSpPr>
          <p:nvPr>
            <p:ph type="body" sz="quarter" idx="15" hasCustomPrompt="1"/>
          </p:nvPr>
        </p:nvSpPr>
        <p:spPr>
          <a:xfrm>
            <a:off x="401997" y="632999"/>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1" name="Rectangle 10">
            <a:extLst>
              <a:ext uri="{FF2B5EF4-FFF2-40B4-BE49-F238E27FC236}">
                <a16:creationId xmlns:a16="http://schemas.microsoft.com/office/drawing/2014/main" id="{C9A9F7F2-F657-A946-B9FE-B6EB67CBF9CC}"/>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C5F453D-0FBC-864F-99CA-BCB7B270D85F}"/>
              </a:ext>
            </a:extLst>
          </p:cNvPr>
          <p:cNvPicPr>
            <a:picLocks noChangeAspect="1"/>
          </p:cNvPicPr>
          <p:nvPr userDrawn="1"/>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3" name="Picture 12">
            <a:extLst>
              <a:ext uri="{FF2B5EF4-FFF2-40B4-BE49-F238E27FC236}">
                <a16:creationId xmlns:a16="http://schemas.microsoft.com/office/drawing/2014/main" id="{16CA9A08-CA2B-FF42-8740-083F0E74D4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4" name="Rectangle 13">
            <a:extLst>
              <a:ext uri="{FF2B5EF4-FFF2-40B4-BE49-F238E27FC236}">
                <a16:creationId xmlns:a16="http://schemas.microsoft.com/office/drawing/2014/main" id="{B2A819F1-883E-F04D-ABDB-3346FBFFBEFC}"/>
              </a:ext>
            </a:extLst>
          </p:cNvPr>
          <p:cNvSpPr/>
          <p:nvPr userDrawn="1"/>
        </p:nvSpPr>
        <p:spPr>
          <a:xfrm>
            <a:off x="280128" y="288234"/>
            <a:ext cx="11615352" cy="62772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353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6200000">
            <a:off x="7729573" y="324380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65B13E-B259-2444-B138-90481486D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9843" y="-48511"/>
            <a:ext cx="4002160" cy="6858000"/>
          </a:xfrm>
          <a:prstGeom prst="rect">
            <a:avLst/>
          </a:prstGeom>
          <a:solidFill>
            <a:srgbClr val="003049"/>
          </a:solidFill>
        </p:spPr>
      </p:pic>
      <p:sp>
        <p:nvSpPr>
          <p:cNvPr id="8" name="Triangle 7">
            <a:extLst>
              <a:ext uri="{FF2B5EF4-FFF2-40B4-BE49-F238E27FC236}">
                <a16:creationId xmlns:a16="http://schemas.microsoft.com/office/drawing/2014/main" id="{D7B48B55-6DFE-724A-986B-1B26F6658C44}"/>
              </a:ext>
            </a:extLst>
          </p:cNvPr>
          <p:cNvSpPr/>
          <p:nvPr userDrawn="1"/>
        </p:nvSpPr>
        <p:spPr>
          <a:xfrm rot="16200000">
            <a:off x="7729573" y="324380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980FA2-901A-6648-9AA6-E787655C1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9843" y="-48511"/>
            <a:ext cx="4002160" cy="6858000"/>
          </a:xfrm>
          <a:prstGeom prst="rect">
            <a:avLst/>
          </a:prstGeom>
          <a:solidFill>
            <a:srgbClr val="003049"/>
          </a:solidFill>
        </p:spPr>
      </p:pic>
      <p:sp>
        <p:nvSpPr>
          <p:cNvPr id="4" name="Text Placeholder 18">
            <a:extLst>
              <a:ext uri="{FF2B5EF4-FFF2-40B4-BE49-F238E27FC236}">
                <a16:creationId xmlns:a16="http://schemas.microsoft.com/office/drawing/2014/main" id="{35ABBDCE-4B4A-3FD8-567A-2F522272385D}"/>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5" name="Text Placeholder 18">
            <a:extLst>
              <a:ext uri="{FF2B5EF4-FFF2-40B4-BE49-F238E27FC236}">
                <a16:creationId xmlns:a16="http://schemas.microsoft.com/office/drawing/2014/main" id="{80ED2FDD-F9FC-D111-6503-3B64500A015B}"/>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334346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6200000">
            <a:off x="8998201" y="324380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65B13E-B259-2444-B138-90481486D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8798" y="0"/>
            <a:ext cx="2743201" cy="6858000"/>
          </a:xfrm>
          <a:prstGeom prst="rect">
            <a:avLst/>
          </a:prstGeom>
        </p:spPr>
      </p:pic>
      <p:sp>
        <p:nvSpPr>
          <p:cNvPr id="9" name="Triangle 8">
            <a:extLst>
              <a:ext uri="{FF2B5EF4-FFF2-40B4-BE49-F238E27FC236}">
                <a16:creationId xmlns:a16="http://schemas.microsoft.com/office/drawing/2014/main" id="{8A05148C-28DC-C041-AA45-A6B732E4486B}"/>
              </a:ext>
            </a:extLst>
          </p:cNvPr>
          <p:cNvSpPr/>
          <p:nvPr userDrawn="1"/>
        </p:nvSpPr>
        <p:spPr>
          <a:xfrm rot="16200000">
            <a:off x="8998201" y="324380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55E0494-D357-1F45-AFC1-7BDC871DC4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8798" y="0"/>
            <a:ext cx="2743201" cy="6858000"/>
          </a:xfrm>
          <a:prstGeom prst="rect">
            <a:avLst/>
          </a:prstGeom>
        </p:spPr>
      </p:pic>
      <p:sp>
        <p:nvSpPr>
          <p:cNvPr id="2" name="Text Placeholder 3">
            <a:extLst>
              <a:ext uri="{FF2B5EF4-FFF2-40B4-BE49-F238E27FC236}">
                <a16:creationId xmlns:a16="http://schemas.microsoft.com/office/drawing/2014/main" id="{CC22D22E-CED8-2B84-AAAF-C1702D727390}"/>
              </a:ext>
            </a:extLst>
          </p:cNvPr>
          <p:cNvSpPr>
            <a:spLocks noGrp="1"/>
          </p:cNvSpPr>
          <p:nvPr>
            <p:ph type="body" sz="quarter" idx="16"/>
          </p:nvPr>
        </p:nvSpPr>
        <p:spPr>
          <a:xfrm>
            <a:off x="574786" y="1619250"/>
            <a:ext cx="8350139" cy="47132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3" name="Text Placeholder 18">
            <a:extLst>
              <a:ext uri="{FF2B5EF4-FFF2-40B4-BE49-F238E27FC236}">
                <a16:creationId xmlns:a16="http://schemas.microsoft.com/office/drawing/2014/main" id="{B4C9185E-D886-6D16-38CE-F66A663D19A0}"/>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4" name="Text Placeholder 18">
            <a:extLst>
              <a:ext uri="{FF2B5EF4-FFF2-40B4-BE49-F238E27FC236}">
                <a16:creationId xmlns:a16="http://schemas.microsoft.com/office/drawing/2014/main" id="{D915D550-CA76-EC07-68CF-8535AF6844E7}"/>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3932428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6200000">
            <a:off x="5655468" y="329231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p:nvSpPr>
        <p:spPr>
          <a:xfrm rot="16200000">
            <a:off x="5794915" y="441362"/>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7581FD-E6B1-C646-B3F6-7DFAD50BA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7" y="0"/>
            <a:ext cx="6096003" cy="6858000"/>
          </a:xfrm>
          <a:prstGeom prst="rect">
            <a:avLst/>
          </a:prstGeom>
        </p:spPr>
      </p:pic>
      <p:sp>
        <p:nvSpPr>
          <p:cNvPr id="10" name="Triangle 9">
            <a:extLst>
              <a:ext uri="{FF2B5EF4-FFF2-40B4-BE49-F238E27FC236}">
                <a16:creationId xmlns:a16="http://schemas.microsoft.com/office/drawing/2014/main" id="{84BFCFAF-6B6D-7442-A972-47EAEE7F9AD4}"/>
              </a:ext>
            </a:extLst>
          </p:cNvPr>
          <p:cNvSpPr/>
          <p:nvPr userDrawn="1"/>
        </p:nvSpPr>
        <p:spPr>
          <a:xfrm rot="16200000">
            <a:off x="5655468" y="329231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68B637-27BC-1549-A3C2-DAC59BBFD82D}"/>
              </a:ext>
            </a:extLst>
          </p:cNvPr>
          <p:cNvSpPr/>
          <p:nvPr userDrawn="1"/>
        </p:nvSpPr>
        <p:spPr>
          <a:xfrm rot="16200000">
            <a:off x="5794915" y="441362"/>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B0EDD75-6014-EB4B-97F1-68C355887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5997" y="0"/>
            <a:ext cx="6096003" cy="6858000"/>
          </a:xfrm>
          <a:prstGeom prst="rect">
            <a:avLst/>
          </a:prstGeom>
        </p:spPr>
      </p:pic>
      <p:sp>
        <p:nvSpPr>
          <p:cNvPr id="3" name="Text Placeholder 18">
            <a:extLst>
              <a:ext uri="{FF2B5EF4-FFF2-40B4-BE49-F238E27FC236}">
                <a16:creationId xmlns:a16="http://schemas.microsoft.com/office/drawing/2014/main" id="{A231876B-388A-A913-DA58-3E3D6507C884}"/>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4" name="Text Placeholder 18">
            <a:extLst>
              <a:ext uri="{FF2B5EF4-FFF2-40B4-BE49-F238E27FC236}">
                <a16:creationId xmlns:a16="http://schemas.microsoft.com/office/drawing/2014/main" id="{A76C5BA9-18C6-72CC-F21B-F52C643633F5}"/>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21439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6"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5" name="Content Placeholder 19">
            <a:extLst>
              <a:ext uri="{FF2B5EF4-FFF2-40B4-BE49-F238E27FC236}">
                <a16:creationId xmlns:a16="http://schemas.microsoft.com/office/drawing/2014/main" id="{10F14315-17A8-AD7D-4F71-88FF4299AAF8}"/>
              </a:ext>
            </a:extLst>
          </p:cNvPr>
          <p:cNvSpPr>
            <a:spLocks noGrp="1"/>
          </p:cNvSpPr>
          <p:nvPr>
            <p:ph sz="quarter" idx="17"/>
          </p:nvPr>
        </p:nvSpPr>
        <p:spPr>
          <a:xfrm>
            <a:off x="4368800" y="1611313"/>
            <a:ext cx="2336799"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 name="Content Placeholder 19">
            <a:extLst>
              <a:ext uri="{FF2B5EF4-FFF2-40B4-BE49-F238E27FC236}">
                <a16:creationId xmlns:a16="http://schemas.microsoft.com/office/drawing/2014/main" id="{3F62E7BE-71CC-1BC2-C3FE-9C7122B6BB08}"/>
              </a:ext>
            </a:extLst>
          </p:cNvPr>
          <p:cNvSpPr>
            <a:spLocks noGrp="1"/>
          </p:cNvSpPr>
          <p:nvPr>
            <p:ph sz="quarter" idx="18"/>
          </p:nvPr>
        </p:nvSpPr>
        <p:spPr>
          <a:xfrm>
            <a:off x="6824607" y="1611313"/>
            <a:ext cx="2336799"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3" name="Content Placeholder 19">
            <a:extLst>
              <a:ext uri="{FF2B5EF4-FFF2-40B4-BE49-F238E27FC236}">
                <a16:creationId xmlns:a16="http://schemas.microsoft.com/office/drawing/2014/main" id="{318A3AFA-E93B-A603-6905-99E74CDDC8D2}"/>
              </a:ext>
            </a:extLst>
          </p:cNvPr>
          <p:cNvSpPr>
            <a:spLocks noGrp="1"/>
          </p:cNvSpPr>
          <p:nvPr>
            <p:ph sz="quarter" idx="19"/>
          </p:nvPr>
        </p:nvSpPr>
        <p:spPr>
          <a:xfrm>
            <a:off x="9280415" y="1611313"/>
            <a:ext cx="2336799"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1646567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5400000">
            <a:off x="3815248" y="3302092"/>
            <a:ext cx="647178" cy="273361"/>
          </a:xfrm>
          <a:prstGeom prst="triangle">
            <a:avLst/>
          </a:prstGeom>
          <a:solidFill>
            <a:schemeClr val="accent1"/>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p:nvSpPr>
        <p:spPr>
          <a:xfrm rot="16200000">
            <a:off x="-1418151" y="1437693"/>
            <a:ext cx="6838457" cy="4002158"/>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893BDA8-4BE0-3541-8EE7-145EEE1D85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002155" cy="6858000"/>
          </a:xfrm>
          <a:prstGeom prst="rect">
            <a:avLst/>
          </a:prstGeom>
        </p:spPr>
      </p:pic>
      <p:sp>
        <p:nvSpPr>
          <p:cNvPr id="10" name="Triangle 9">
            <a:extLst>
              <a:ext uri="{FF2B5EF4-FFF2-40B4-BE49-F238E27FC236}">
                <a16:creationId xmlns:a16="http://schemas.microsoft.com/office/drawing/2014/main" id="{560C090F-B50A-EB4F-B574-83C954425C7E}"/>
              </a:ext>
            </a:extLst>
          </p:cNvPr>
          <p:cNvSpPr/>
          <p:nvPr userDrawn="1"/>
        </p:nvSpPr>
        <p:spPr>
          <a:xfrm rot="5400000">
            <a:off x="3815248" y="3302092"/>
            <a:ext cx="647178" cy="273361"/>
          </a:xfrm>
          <a:prstGeom prst="triangle">
            <a:avLst/>
          </a:prstGeom>
          <a:solidFill>
            <a:schemeClr val="accent1"/>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55147-90B9-6242-A3BC-D40BEDBF9E1D}"/>
              </a:ext>
            </a:extLst>
          </p:cNvPr>
          <p:cNvSpPr/>
          <p:nvPr userDrawn="1"/>
        </p:nvSpPr>
        <p:spPr>
          <a:xfrm rot="16200000">
            <a:off x="-1418151" y="1437693"/>
            <a:ext cx="6838457" cy="4002158"/>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592C9EF-FA37-ED47-B58B-D8FBDFC164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002155" cy="6858000"/>
          </a:xfrm>
          <a:prstGeom prst="rect">
            <a:avLst/>
          </a:prstGeom>
        </p:spPr>
      </p:pic>
      <p:sp>
        <p:nvSpPr>
          <p:cNvPr id="3" name="Text Placeholder 18">
            <a:extLst>
              <a:ext uri="{FF2B5EF4-FFF2-40B4-BE49-F238E27FC236}">
                <a16:creationId xmlns:a16="http://schemas.microsoft.com/office/drawing/2014/main" id="{361E12A0-8ABD-C038-5691-04C0F9A012E6}"/>
              </a:ext>
            </a:extLst>
          </p:cNvPr>
          <p:cNvSpPr>
            <a:spLocks noGrp="1"/>
          </p:cNvSpPr>
          <p:nvPr>
            <p:ph type="body" sz="quarter" idx="15" hasCustomPrompt="1"/>
          </p:nvPr>
        </p:nvSpPr>
        <p:spPr>
          <a:xfrm>
            <a:off x="4467225" y="710562"/>
            <a:ext cx="7429500"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4" name="Text Placeholder 18">
            <a:extLst>
              <a:ext uri="{FF2B5EF4-FFF2-40B4-BE49-F238E27FC236}">
                <a16:creationId xmlns:a16="http://schemas.microsoft.com/office/drawing/2014/main" id="{64D65C6D-0FCF-2499-4A96-A9329191573D}"/>
              </a:ext>
            </a:extLst>
          </p:cNvPr>
          <p:cNvSpPr>
            <a:spLocks noGrp="1"/>
          </p:cNvSpPr>
          <p:nvPr>
            <p:ph type="body" sz="quarter" idx="14" hasCustomPrompt="1"/>
          </p:nvPr>
        </p:nvSpPr>
        <p:spPr>
          <a:xfrm>
            <a:off x="4467223" y="527999"/>
            <a:ext cx="270568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399833726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7FA298C7-D4CB-264C-8517-CA61A1A093FB}"/>
              </a:ext>
            </a:extLst>
          </p:cNvPr>
          <p:cNvSpPr>
            <a:spLocks noGrp="1"/>
          </p:cNvSpPr>
          <p:nvPr>
            <p:ph type="sldNum" sz="quarter" idx="12"/>
          </p:nvPr>
        </p:nvSpPr>
        <p:spPr>
          <a:xfrm>
            <a:off x="8829261" y="6204640"/>
            <a:ext cx="2743200" cy="365125"/>
          </a:xfrm>
        </p:spPr>
        <p:txBody>
          <a:bodyPr/>
          <a:lstStyle>
            <a:lvl1pPr>
              <a:defRPr>
                <a:latin typeface="Lato" panose="020F0502020204030203" pitchFamily="34" charset="0"/>
                <a:ea typeface="Lato" panose="020F0502020204030203" pitchFamily="34" charset="0"/>
              </a:defRPr>
            </a:lvl1pPr>
          </a:lstStyle>
          <a:p>
            <a:fld id="{4943FCC8-8913-0048-9DB2-B742F2CE1416}" type="slidenum">
              <a:rPr lang="en-US" smtClean="0"/>
              <a:pPr/>
              <a:t>‹#›</a:t>
            </a:fld>
            <a:endParaRPr lang="en-US"/>
          </a:p>
        </p:txBody>
      </p:sp>
      <p:pic>
        <p:nvPicPr>
          <p:cNvPr id="5" name="Picture 4">
            <a:extLst>
              <a:ext uri="{FF2B5EF4-FFF2-40B4-BE49-F238E27FC236}">
                <a16:creationId xmlns:a16="http://schemas.microsoft.com/office/drawing/2014/main" id="{B97F1A88-E674-45C6-B685-AE86B19AFEC7}"/>
              </a:ext>
            </a:extLst>
          </p:cNvPr>
          <p:cNvPicPr>
            <a:picLocks noChangeAspect="1"/>
          </p:cNvPicPr>
          <p:nvPr/>
        </p:nvPicPr>
        <p:blipFill>
          <a:blip r:embed="rId2"/>
          <a:stretch>
            <a:fillRect/>
          </a:stretch>
        </p:blipFill>
        <p:spPr>
          <a:xfrm>
            <a:off x="296518" y="268358"/>
            <a:ext cx="11598965" cy="6321285"/>
          </a:xfrm>
          <a:prstGeom prst="rect">
            <a:avLst/>
          </a:prstGeom>
        </p:spPr>
      </p:pic>
      <p:pic>
        <p:nvPicPr>
          <p:cNvPr id="4" name="Picture 3">
            <a:extLst>
              <a:ext uri="{FF2B5EF4-FFF2-40B4-BE49-F238E27FC236}">
                <a16:creationId xmlns:a16="http://schemas.microsoft.com/office/drawing/2014/main" id="{DBD68B22-7F4D-7747-8EA9-1D415825EFA7}"/>
              </a:ext>
            </a:extLst>
          </p:cNvPr>
          <p:cNvPicPr>
            <a:picLocks noChangeAspect="1"/>
          </p:cNvPicPr>
          <p:nvPr userDrawn="1"/>
        </p:nvPicPr>
        <p:blipFill>
          <a:blip r:embed="rId2"/>
          <a:stretch>
            <a:fillRect/>
          </a:stretch>
        </p:blipFill>
        <p:spPr>
          <a:xfrm>
            <a:off x="296518" y="268358"/>
            <a:ext cx="11598965" cy="6321285"/>
          </a:xfrm>
          <a:prstGeom prst="rect">
            <a:avLst/>
          </a:prstGeom>
        </p:spPr>
      </p:pic>
    </p:spTree>
    <p:extLst>
      <p:ext uri="{BB962C8B-B14F-4D97-AF65-F5344CB8AC3E}">
        <p14:creationId xmlns:p14="http://schemas.microsoft.com/office/powerpoint/2010/main" val="3330257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99E06-96C1-EF48-8F3C-9266063887DD}"/>
              </a:ext>
            </a:extLst>
          </p:cNvPr>
          <p:cNvSpPr/>
          <p:nvPr/>
        </p:nvSpPr>
        <p:spPr>
          <a:xfrm>
            <a:off x="-9940" y="-29817"/>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4ACFA4-4999-9348-B805-1E1F0CF6405A}"/>
              </a:ext>
            </a:extLst>
          </p:cNvPr>
          <p:cNvPicPr>
            <a:picLocks noChangeAspect="1"/>
          </p:cNvPicPr>
          <p:nvPr/>
        </p:nvPicPr>
        <p:blipFill>
          <a:blip r:embed="rId2"/>
          <a:stretch>
            <a:fillRect/>
          </a:stretch>
        </p:blipFill>
        <p:spPr>
          <a:xfrm>
            <a:off x="291354" y="268358"/>
            <a:ext cx="11598965" cy="6321285"/>
          </a:xfrm>
          <a:prstGeom prst="rect">
            <a:avLst/>
          </a:prstGeom>
        </p:spPr>
      </p:pic>
      <p:sp>
        <p:nvSpPr>
          <p:cNvPr id="9" name="Slide Number Placeholder 6">
            <a:extLst>
              <a:ext uri="{FF2B5EF4-FFF2-40B4-BE49-F238E27FC236}">
                <a16:creationId xmlns:a16="http://schemas.microsoft.com/office/drawing/2014/main" id="{7FA298C7-D4CB-264C-8517-CA61A1A093FB}"/>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5" name="Picture Placeholder 16">
            <a:extLst>
              <a:ext uri="{FF2B5EF4-FFF2-40B4-BE49-F238E27FC236}">
                <a16:creationId xmlns:a16="http://schemas.microsoft.com/office/drawing/2014/main" id="{96BE665F-F654-8949-91CA-560A09CEE059}"/>
              </a:ext>
            </a:extLst>
          </p:cNvPr>
          <p:cNvSpPr>
            <a:spLocks noGrp="1"/>
          </p:cNvSpPr>
          <p:nvPr>
            <p:ph type="pic" sz="quarter" idx="13"/>
          </p:nvPr>
        </p:nvSpPr>
        <p:spPr>
          <a:xfrm>
            <a:off x="296518" y="268358"/>
            <a:ext cx="11598965" cy="6321285"/>
          </a:xfrm>
        </p:spPr>
        <p:txBody>
          <a:bodyPr>
            <a:normAutofit/>
          </a:bodyPr>
          <a:lstStyle>
            <a:lvl1pPr marL="0" indent="0" algn="ctr">
              <a:buNone/>
              <a:defRPr sz="1400">
                <a:latin typeface="Helvetica" pitchFamily="2" charset="0"/>
              </a:defRPr>
            </a:lvl1pPr>
          </a:lstStyle>
          <a:p>
            <a:r>
              <a:rPr lang="de-DE"/>
              <a:t>Bild durch Klicken auf Symbol hinzufügen</a:t>
            </a:r>
            <a:endParaRPr lang="en-US"/>
          </a:p>
        </p:txBody>
      </p:sp>
      <p:sp>
        <p:nvSpPr>
          <p:cNvPr id="7" name="Text Placeholder 18">
            <a:extLst>
              <a:ext uri="{FF2B5EF4-FFF2-40B4-BE49-F238E27FC236}">
                <a16:creationId xmlns:a16="http://schemas.microsoft.com/office/drawing/2014/main" id="{73ED65CF-1E7D-924F-9AB3-7BA994CEB3BD}"/>
              </a:ext>
            </a:extLst>
          </p:cNvPr>
          <p:cNvSpPr>
            <a:spLocks noGrp="1"/>
          </p:cNvSpPr>
          <p:nvPr>
            <p:ph type="body" sz="quarter" idx="15" hasCustomPrompt="1"/>
          </p:nvPr>
        </p:nvSpPr>
        <p:spPr>
          <a:xfrm>
            <a:off x="0" y="3230218"/>
            <a:ext cx="12192000" cy="647179"/>
          </a:xfrm>
        </p:spPr>
        <p:txBody>
          <a:bodyPr>
            <a:noAutofit/>
          </a:bodyPr>
          <a:lstStyle>
            <a:lvl1pPr marL="0" indent="0" algn="ctr">
              <a:buNone/>
              <a:defRPr sz="4400" b="1" i="0">
                <a:solidFill>
                  <a:schemeClr val="bg1"/>
                </a:solidFill>
                <a:latin typeface="Georgia" panose="02040502050405020303" pitchFamily="18" charset="0"/>
              </a:defRPr>
            </a:lvl1pPr>
          </a:lstStyle>
          <a:p>
            <a:pPr lvl="0"/>
            <a:r>
              <a:rPr lang="en-US"/>
              <a:t>Section Title</a:t>
            </a:r>
          </a:p>
        </p:txBody>
      </p:sp>
      <p:sp>
        <p:nvSpPr>
          <p:cNvPr id="10" name="Text Placeholder 18">
            <a:extLst>
              <a:ext uri="{FF2B5EF4-FFF2-40B4-BE49-F238E27FC236}">
                <a16:creationId xmlns:a16="http://schemas.microsoft.com/office/drawing/2014/main" id="{BB97813A-3B2B-8F45-A7DA-5D4284D9B1D5}"/>
              </a:ext>
            </a:extLst>
          </p:cNvPr>
          <p:cNvSpPr>
            <a:spLocks noGrp="1"/>
          </p:cNvSpPr>
          <p:nvPr>
            <p:ph type="body" sz="quarter" idx="14" hasCustomPrompt="1"/>
          </p:nvPr>
        </p:nvSpPr>
        <p:spPr>
          <a:xfrm>
            <a:off x="-19880" y="2865093"/>
            <a:ext cx="12191998" cy="365125"/>
          </a:xfrm>
        </p:spPr>
        <p:txBody>
          <a:bodyPr/>
          <a:lstStyle>
            <a:lvl1pPr marL="0" indent="0" algn="ctr">
              <a:buNone/>
              <a:defRPr sz="1400" b="1" cap="all" baseline="0">
                <a:solidFill>
                  <a:schemeClr val="bg1"/>
                </a:solidFill>
                <a:latin typeface="FUTURA MEDIUM" panose="020B0602020204020303" pitchFamily="34" charset="-79"/>
                <a:cs typeface="FUTURA MEDIUM" panose="020B0602020204020303" pitchFamily="34" charset="-79"/>
              </a:defRPr>
            </a:lvl1pPr>
          </a:lstStyle>
          <a:p>
            <a:pPr lvl="0"/>
            <a:r>
              <a:rPr lang="en-US"/>
              <a:t>TAGLINE</a:t>
            </a:r>
          </a:p>
        </p:txBody>
      </p:sp>
      <p:sp>
        <p:nvSpPr>
          <p:cNvPr id="11" name="Rectangle 10">
            <a:extLst>
              <a:ext uri="{FF2B5EF4-FFF2-40B4-BE49-F238E27FC236}">
                <a16:creationId xmlns:a16="http://schemas.microsoft.com/office/drawing/2014/main" id="{BFF862DB-D859-7E47-AE47-81088D1FD36B}"/>
              </a:ext>
            </a:extLst>
          </p:cNvPr>
          <p:cNvSpPr/>
          <p:nvPr userDrawn="1"/>
        </p:nvSpPr>
        <p:spPr>
          <a:xfrm>
            <a:off x="-9940" y="-29817"/>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A1F42A1-C79E-534F-A219-F3DE0D53F232}"/>
              </a:ext>
            </a:extLst>
          </p:cNvPr>
          <p:cNvPicPr>
            <a:picLocks noChangeAspect="1"/>
          </p:cNvPicPr>
          <p:nvPr userDrawn="1"/>
        </p:nvPicPr>
        <p:blipFill>
          <a:blip r:embed="rId2"/>
          <a:stretch>
            <a:fillRect/>
          </a:stretch>
        </p:blipFill>
        <p:spPr>
          <a:xfrm>
            <a:off x="291354" y="268358"/>
            <a:ext cx="11598965" cy="6321285"/>
          </a:xfrm>
          <a:prstGeom prst="rect">
            <a:avLst/>
          </a:prstGeom>
        </p:spPr>
      </p:pic>
    </p:spTree>
    <p:extLst>
      <p:ext uri="{BB962C8B-B14F-4D97-AF65-F5344CB8AC3E}">
        <p14:creationId xmlns:p14="http://schemas.microsoft.com/office/powerpoint/2010/main" val="339100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userDrawn="1"/>
        </p:nvPicPr>
        <p:blipFill>
          <a:blip r:embed="rId2"/>
          <a:stretch>
            <a:fillRect/>
          </a:stretch>
        </p:blipFill>
        <p:spPr>
          <a:xfrm>
            <a:off x="296515" y="288234"/>
            <a:ext cx="11598965" cy="6281531"/>
          </a:xfrm>
          <a:prstGeom prst="rect">
            <a:avLst/>
          </a:prstGeom>
        </p:spPr>
      </p:pic>
      <p:sp>
        <p:nvSpPr>
          <p:cNvPr id="6" name="Text Placeholder 5">
            <a:extLst>
              <a:ext uri="{FF2B5EF4-FFF2-40B4-BE49-F238E27FC236}">
                <a16:creationId xmlns:a16="http://schemas.microsoft.com/office/drawing/2014/main" id="{B336A431-2594-684A-8135-724C323061C0}"/>
              </a:ext>
            </a:extLst>
          </p:cNvPr>
          <p:cNvSpPr>
            <a:spLocks noGrp="1"/>
          </p:cNvSpPr>
          <p:nvPr>
            <p:ph type="body" sz="quarter" idx="10" hasCustomPrompt="1"/>
          </p:nvPr>
        </p:nvSpPr>
        <p:spPr>
          <a:xfrm>
            <a:off x="-8284" y="2432863"/>
            <a:ext cx="12192000" cy="1946275"/>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a:t>My Great Title </a:t>
            </a:r>
          </a:p>
        </p:txBody>
      </p:sp>
      <p:sp>
        <p:nvSpPr>
          <p:cNvPr id="9" name="Text Placeholder 8">
            <a:extLst>
              <a:ext uri="{FF2B5EF4-FFF2-40B4-BE49-F238E27FC236}">
                <a16:creationId xmlns:a16="http://schemas.microsoft.com/office/drawing/2014/main" id="{BAE07FF9-0167-7D49-9B53-18337F40696B}"/>
              </a:ext>
            </a:extLst>
          </p:cNvPr>
          <p:cNvSpPr>
            <a:spLocks noGrp="1"/>
          </p:cNvSpPr>
          <p:nvPr>
            <p:ph type="body" sz="quarter" idx="11" hasCustomPrompt="1"/>
          </p:nvPr>
        </p:nvSpPr>
        <p:spPr>
          <a:xfrm>
            <a:off x="-186239" y="3406001"/>
            <a:ext cx="12208567" cy="884238"/>
          </a:xfrm>
        </p:spPr>
        <p:txBody>
          <a:bodyPr>
            <a:normAutofit/>
          </a:bodyPr>
          <a:lstStyle>
            <a:lvl1pPr marL="0" indent="0" algn="ctr">
              <a:buNone/>
              <a:defRPr sz="2400">
                <a:solidFill>
                  <a:schemeClr val="bg1"/>
                </a:solidFill>
                <a:latin typeface="Futura Medium" panose="020B0602020204020303" pitchFamily="34" charset="-79"/>
                <a:cs typeface="Futura Medium" panose="020B0602020204020303" pitchFamily="34" charset="-79"/>
              </a:defRPr>
            </a:lvl1pPr>
          </a:lstStyle>
          <a:p>
            <a:pPr lvl="0"/>
            <a:r>
              <a:rPr lang="en-US"/>
              <a:t>BY JOHN FROST</a:t>
            </a:r>
          </a:p>
        </p:txBody>
      </p:sp>
      <p:pic>
        <p:nvPicPr>
          <p:cNvPr id="10" name="Picture 9">
            <a:extLst>
              <a:ext uri="{FF2B5EF4-FFF2-40B4-BE49-F238E27FC236}">
                <a16:creationId xmlns:a16="http://schemas.microsoft.com/office/drawing/2014/main" id="{CB02117B-921E-A444-93A1-B62970488A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Tree>
    <p:extLst>
      <p:ext uri="{BB962C8B-B14F-4D97-AF65-F5344CB8AC3E}">
        <p14:creationId xmlns:p14="http://schemas.microsoft.com/office/powerpoint/2010/main" val="3917234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p:spPr>
      </p:pic>
      <p:sp>
        <p:nvSpPr>
          <p:cNvPr id="6" name="Text Placeholder 5">
            <a:extLst>
              <a:ext uri="{FF2B5EF4-FFF2-40B4-BE49-F238E27FC236}">
                <a16:creationId xmlns:a16="http://schemas.microsoft.com/office/drawing/2014/main" id="{B336A431-2594-684A-8135-724C323061C0}"/>
              </a:ext>
            </a:extLst>
          </p:cNvPr>
          <p:cNvSpPr>
            <a:spLocks noGrp="1"/>
          </p:cNvSpPr>
          <p:nvPr>
            <p:ph type="body" sz="quarter" idx="10" hasCustomPrompt="1"/>
          </p:nvPr>
        </p:nvSpPr>
        <p:spPr>
          <a:xfrm>
            <a:off x="-8284" y="2432863"/>
            <a:ext cx="12192000" cy="1946275"/>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a:t>My Great Title </a:t>
            </a:r>
          </a:p>
        </p:txBody>
      </p:sp>
      <p:sp>
        <p:nvSpPr>
          <p:cNvPr id="9" name="Text Placeholder 8">
            <a:extLst>
              <a:ext uri="{FF2B5EF4-FFF2-40B4-BE49-F238E27FC236}">
                <a16:creationId xmlns:a16="http://schemas.microsoft.com/office/drawing/2014/main" id="{BAE07FF9-0167-7D49-9B53-18337F40696B}"/>
              </a:ext>
            </a:extLst>
          </p:cNvPr>
          <p:cNvSpPr>
            <a:spLocks noGrp="1"/>
          </p:cNvSpPr>
          <p:nvPr>
            <p:ph type="body" sz="quarter" idx="11" hasCustomPrompt="1"/>
          </p:nvPr>
        </p:nvSpPr>
        <p:spPr>
          <a:xfrm>
            <a:off x="-186239" y="3406001"/>
            <a:ext cx="12208567" cy="884238"/>
          </a:xfrm>
        </p:spPr>
        <p:txBody>
          <a:bodyPr>
            <a:normAutofit/>
          </a:bodyPr>
          <a:lstStyle>
            <a:lvl1pPr marL="0" indent="0" algn="ctr">
              <a:buNone/>
              <a:defRPr sz="2400">
                <a:solidFill>
                  <a:schemeClr val="bg1"/>
                </a:solidFill>
                <a:latin typeface="Futura Medium" panose="020B0602020204020303" pitchFamily="34" charset="-79"/>
                <a:cs typeface="Futura Medium" panose="020B0602020204020303" pitchFamily="34" charset="-79"/>
              </a:defRPr>
            </a:lvl1pPr>
          </a:lstStyle>
          <a:p>
            <a:pPr lvl="0"/>
            <a:r>
              <a:rPr lang="en-US"/>
              <a:t>BY JOHN FROST</a:t>
            </a:r>
          </a:p>
        </p:txBody>
      </p:sp>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1" name="Rectangle 10">
            <a:extLst>
              <a:ext uri="{FF2B5EF4-FFF2-40B4-BE49-F238E27FC236}">
                <a16:creationId xmlns:a16="http://schemas.microsoft.com/office/drawing/2014/main" id="{8E3AB544-42E5-C141-A351-A1890EAA44A2}"/>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974CE1C-862F-1D45-B07B-14F13E2EB4C3}"/>
              </a:ext>
            </a:extLst>
          </p:cNvPr>
          <p:cNvPicPr>
            <a:picLocks noChangeAspect="1"/>
          </p:cNvPicPr>
          <p:nvPr userDrawn="1"/>
        </p:nvPicPr>
        <p:blipFill>
          <a:blip r:embed="rId2"/>
          <a:stretch>
            <a:fillRect/>
          </a:stretch>
        </p:blipFill>
        <p:spPr>
          <a:xfrm>
            <a:off x="296515" y="288234"/>
            <a:ext cx="11598965" cy="6281531"/>
          </a:xfrm>
          <a:prstGeom prst="rect">
            <a:avLst/>
          </a:prstGeom>
        </p:spPr>
      </p:pic>
      <p:pic>
        <p:nvPicPr>
          <p:cNvPr id="13" name="Picture 12">
            <a:extLst>
              <a:ext uri="{FF2B5EF4-FFF2-40B4-BE49-F238E27FC236}">
                <a16:creationId xmlns:a16="http://schemas.microsoft.com/office/drawing/2014/main" id="{2B910CE0-E724-994C-A86C-7DCB9B017F4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Tree>
    <p:extLst>
      <p:ext uri="{BB962C8B-B14F-4D97-AF65-F5344CB8AC3E}">
        <p14:creationId xmlns:p14="http://schemas.microsoft.com/office/powerpoint/2010/main" val="3728727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3FE2C2-8854-A24E-9B7D-5804F9C65B44}"/>
              </a:ext>
            </a:extLst>
          </p:cNvPr>
          <p:cNvPicPr>
            <a:picLocks noChangeAspect="1"/>
          </p:cNvPicPr>
          <p:nvPr/>
        </p:nvPicPr>
        <p:blipFill>
          <a:blip r:embed="rId2"/>
          <a:stretch>
            <a:fillRect/>
          </a:stretch>
        </p:blipFill>
        <p:spPr>
          <a:xfrm>
            <a:off x="296517" y="288235"/>
            <a:ext cx="11598966" cy="6281531"/>
          </a:xfrm>
          <a:prstGeom prst="rect">
            <a:avLst/>
          </a:prstGeom>
        </p:spPr>
      </p:pic>
      <p:pic>
        <p:nvPicPr>
          <p:cNvPr id="2" name="Picture 1">
            <a:extLst>
              <a:ext uri="{FF2B5EF4-FFF2-40B4-BE49-F238E27FC236}">
                <a16:creationId xmlns:a16="http://schemas.microsoft.com/office/drawing/2014/main" id="{B9D534D0-3CEB-D34B-9A08-69AFFE9E32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4113" y="1592848"/>
            <a:ext cx="7083774" cy="3672305"/>
          </a:xfrm>
          <a:prstGeom prst="rect">
            <a:avLst/>
          </a:prstGeom>
        </p:spPr>
      </p:pic>
      <p:pic>
        <p:nvPicPr>
          <p:cNvPr id="5" name="Picture 4">
            <a:extLst>
              <a:ext uri="{FF2B5EF4-FFF2-40B4-BE49-F238E27FC236}">
                <a16:creationId xmlns:a16="http://schemas.microsoft.com/office/drawing/2014/main" id="{631CB1F0-6A8F-7F4A-80D0-240F3E5791C1}"/>
              </a:ext>
            </a:extLst>
          </p:cNvPr>
          <p:cNvPicPr>
            <a:picLocks noChangeAspect="1"/>
          </p:cNvPicPr>
          <p:nvPr userDrawn="1"/>
        </p:nvPicPr>
        <p:blipFill>
          <a:blip r:embed="rId2"/>
          <a:stretch>
            <a:fillRect/>
          </a:stretch>
        </p:blipFill>
        <p:spPr>
          <a:xfrm>
            <a:off x="296517" y="288235"/>
            <a:ext cx="11598966" cy="6281531"/>
          </a:xfrm>
          <a:prstGeom prst="rect">
            <a:avLst/>
          </a:prstGeom>
        </p:spPr>
      </p:pic>
      <p:pic>
        <p:nvPicPr>
          <p:cNvPr id="6" name="Picture 5">
            <a:extLst>
              <a:ext uri="{FF2B5EF4-FFF2-40B4-BE49-F238E27FC236}">
                <a16:creationId xmlns:a16="http://schemas.microsoft.com/office/drawing/2014/main" id="{13499190-F7A9-A641-A3FA-2733C9BEDD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54113" y="1592848"/>
            <a:ext cx="7083774" cy="3672305"/>
          </a:xfrm>
          <a:prstGeom prst="rect">
            <a:avLst/>
          </a:prstGeom>
        </p:spPr>
      </p:pic>
    </p:spTree>
    <p:extLst>
      <p:ext uri="{BB962C8B-B14F-4D97-AF65-F5344CB8AC3E}">
        <p14:creationId xmlns:p14="http://schemas.microsoft.com/office/powerpoint/2010/main" val="11941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obfuscated">
    <p:spTree>
      <p:nvGrpSpPr>
        <p:cNvPr id="1" name=""/>
        <p:cNvGrpSpPr/>
        <p:nvPr/>
      </p:nvGrpSpPr>
      <p:grpSpPr>
        <a:xfrm>
          <a:off x="0" y="0"/>
          <a:ext cx="0" cy="0"/>
          <a:chOff x="0" y="0"/>
          <a:chExt cx="0" cy="0"/>
        </a:xfrm>
      </p:grpSpPr>
      <p:sp>
        <p:nvSpPr>
          <p:cNvPr id="10" name="5. Source" hidden="1">
            <a:extLst>
              <a:ext uri="{FF2B5EF4-FFF2-40B4-BE49-F238E27FC236}">
                <a16:creationId xmlns:a16="http://schemas.microsoft.com/office/drawing/2014/main" id="{81E2484B-3E40-408C-A350-5EB40C8A09F0}"/>
              </a:ext>
            </a:extLst>
          </p:cNvPr>
          <p:cNvSpPr txBox="1"/>
          <p:nvPr userDrawn="1">
            <p:custDataLst>
              <p:tags r:id="rId1"/>
            </p:custDataLst>
          </p:nvPr>
        </p:nvSpPr>
        <p:spPr>
          <a:xfrm>
            <a:off x="554740" y="6501672"/>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Bpxona …</a:t>
            </a:r>
          </a:p>
        </p:txBody>
      </p:sp>
      <p:cxnSp>
        <p:nvCxnSpPr>
          <p:cNvPr id="9" name="BottomLine">
            <a:extLst>
              <a:ext uri="{FF2B5EF4-FFF2-40B4-BE49-F238E27FC236}">
                <a16:creationId xmlns:a16="http://schemas.microsoft.com/office/drawing/2014/main" id="{079CB140-BAC8-4306-9218-DB71A2E467D4}"/>
              </a:ext>
            </a:extLst>
          </p:cNvPr>
          <p:cNvCxnSpPr/>
          <p:nvPr userDrawn="1">
            <p:custDataLst>
              <p:tags r:id="rId2"/>
            </p:custDataLst>
          </p:nvPr>
        </p:nvCxnSpPr>
        <p:spPr>
          <a:xfrm>
            <a:off x="554739" y="640931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
            <a:extLst>
              <a:ext uri="{FF2B5EF4-FFF2-40B4-BE49-F238E27FC236}">
                <a16:creationId xmlns:a16="http://schemas.microsoft.com/office/drawing/2014/main" id="{A1F98388-DE29-4ACA-AABF-E5173B62D57C}"/>
              </a:ext>
            </a:extLst>
          </p:cNvPr>
          <p:cNvCxnSpPr/>
          <p:nvPr userDrawn="1">
            <p:custDataLst>
              <p:tags r:id="rId3"/>
            </p:custDataLst>
          </p:nvPr>
        </p:nvCxnSpPr>
        <p:spPr>
          <a:xfrm>
            <a:off x="554739" y="1120362"/>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1. On-page tracker">
            <a:extLst>
              <a:ext uri="{FF2B5EF4-FFF2-40B4-BE49-F238E27FC236}">
                <a16:creationId xmlns:a16="http://schemas.microsoft.com/office/drawing/2014/main" id="{77C507D7-520D-4E9C-82D2-A7769F317D40}"/>
              </a:ext>
            </a:extLst>
          </p:cNvPr>
          <p:cNvSpPr>
            <a:spLocks noGrp="1"/>
          </p:cNvSpPr>
          <p:nvPr>
            <p:ph type="body" sz="quarter" idx="18" hasCustomPrompt="1"/>
            <p:custDataLst>
              <p:tags r:id="rId4"/>
            </p:custDataLst>
          </p:nvPr>
        </p:nvSpPr>
        <p:spPr>
          <a:xfrm>
            <a:off x="554736" y="1122543"/>
            <a:ext cx="11082528" cy="313932"/>
          </a:xfrm>
          <a:prstGeom prst="rect">
            <a:avLst/>
          </a:prstGeom>
        </p:spPr>
        <p:txBody>
          <a:bodyPr wrap="square" anchor="ctr" anchorCtr="0">
            <a:spAutoFit/>
          </a:bodyPr>
          <a:lstStyle>
            <a:lvl1pPr marL="0" indent="0" algn="l">
              <a:buNone/>
              <a:defRPr sz="1600">
                <a:solidFill>
                  <a:schemeClr val="bg2"/>
                </a:solidFill>
                <a:latin typeface="Calibri" panose="020F0502020204030204" pitchFamily="34" charset="0"/>
                <a:cs typeface="Calibri" panose="020F0502020204030204" pitchFamily="34" charset="0"/>
              </a:defRPr>
            </a:lvl1pPr>
          </a:lstStyle>
          <a:p>
            <a:pPr lvl="0"/>
            <a:r>
              <a:rPr lang="en-GB"/>
              <a:t>Enter slide sub-title here</a:t>
            </a:r>
            <a:endParaRPr lang="en-US"/>
          </a:p>
        </p:txBody>
      </p:sp>
      <p:cxnSp>
        <p:nvCxnSpPr>
          <p:cNvPr id="8" name="Straight Connector 7">
            <a:extLst>
              <a:ext uri="{FF2B5EF4-FFF2-40B4-BE49-F238E27FC236}">
                <a16:creationId xmlns:a16="http://schemas.microsoft.com/office/drawing/2014/main" id="{600C14DA-2C86-4711-B72B-248BD5871AA3}"/>
              </a:ext>
            </a:extLst>
          </p:cNvPr>
          <p:cNvCxnSpPr/>
          <p:nvPr userDrawn="1"/>
        </p:nvCxnSpPr>
        <p:spPr>
          <a:xfrm>
            <a:off x="10157650" y="5725471"/>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3A6BA9-1B3A-4662-B3F6-0E82DD5DF06F}"/>
              </a:ext>
            </a:extLst>
          </p:cNvPr>
          <p:cNvCxnSpPr/>
          <p:nvPr userDrawn="1"/>
        </p:nvCxnSpPr>
        <p:spPr>
          <a:xfrm>
            <a:off x="251650" y="-535633"/>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Diamond 22">
            <a:extLst>
              <a:ext uri="{FF2B5EF4-FFF2-40B4-BE49-F238E27FC236}">
                <a16:creationId xmlns:a16="http://schemas.microsoft.com/office/drawing/2014/main" id="{2E069D0B-24FB-41CE-A6D7-2294B7E31521}"/>
              </a:ext>
            </a:extLst>
          </p:cNvPr>
          <p:cNvSpPr>
            <a:spLocks/>
          </p:cNvSpPr>
          <p:nvPr userDrawn="1"/>
        </p:nvSpPr>
        <p:spPr>
          <a:xfrm flipH="1">
            <a:off x="11012470" y="2260602"/>
            <a:ext cx="1171293" cy="2336800"/>
          </a:xfrm>
          <a:custGeom>
            <a:avLst/>
            <a:gdLst>
              <a:gd name="connsiteX0" fmla="*/ 0 w 7903028"/>
              <a:gd name="connsiteY0" fmla="*/ 3951514 h 7903028"/>
              <a:gd name="connsiteX1" fmla="*/ 3951514 w 7903028"/>
              <a:gd name="connsiteY1" fmla="*/ 0 h 7903028"/>
              <a:gd name="connsiteX2" fmla="*/ 7903028 w 7903028"/>
              <a:gd name="connsiteY2" fmla="*/ 3951514 h 7903028"/>
              <a:gd name="connsiteX3" fmla="*/ 3951514 w 7903028"/>
              <a:gd name="connsiteY3" fmla="*/ 7903028 h 7903028"/>
              <a:gd name="connsiteX4" fmla="*/ 0 w 7903028"/>
              <a:gd name="connsiteY4"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3951514 w 7903028"/>
              <a:gd name="connsiteY4" fmla="*/ 7903028 h 7903028"/>
              <a:gd name="connsiteX5" fmla="*/ 0 w 7903028"/>
              <a:gd name="connsiteY5"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3951514 w 7903028"/>
              <a:gd name="connsiteY5" fmla="*/ 7903028 h 7903028"/>
              <a:gd name="connsiteX6" fmla="*/ 0 w 7903028"/>
              <a:gd name="connsiteY6"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4475060 w 7903028"/>
              <a:gd name="connsiteY5" fmla="*/ 7380514 h 7903028"/>
              <a:gd name="connsiteX6" fmla="*/ 3951514 w 7903028"/>
              <a:gd name="connsiteY6" fmla="*/ 7903028 h 7903028"/>
              <a:gd name="connsiteX7" fmla="*/ 0 w 7903028"/>
              <a:gd name="connsiteY7" fmla="*/ 3951514 h 7903028"/>
              <a:gd name="connsiteX0" fmla="*/ 3951514 w 7903028"/>
              <a:gd name="connsiteY0" fmla="*/ 7903028 h 7994468"/>
              <a:gd name="connsiteX1" fmla="*/ 0 w 7903028"/>
              <a:gd name="connsiteY1" fmla="*/ 3951514 h 7994468"/>
              <a:gd name="connsiteX2" fmla="*/ 3951514 w 7903028"/>
              <a:gd name="connsiteY2" fmla="*/ 0 h 7994468"/>
              <a:gd name="connsiteX3" fmla="*/ 4465535 w 7903028"/>
              <a:gd name="connsiteY3" fmla="*/ 522514 h 7994468"/>
              <a:gd name="connsiteX4" fmla="*/ 7903028 w 7903028"/>
              <a:gd name="connsiteY4" fmla="*/ 3951514 h 7994468"/>
              <a:gd name="connsiteX5" fmla="*/ 4475060 w 7903028"/>
              <a:gd name="connsiteY5" fmla="*/ 7380514 h 7994468"/>
              <a:gd name="connsiteX6" fmla="*/ 4475060 w 7903028"/>
              <a:gd name="connsiteY6" fmla="*/ 7380514 h 7994468"/>
              <a:gd name="connsiteX7" fmla="*/ 4042954 w 7903028"/>
              <a:gd name="connsiteY7" fmla="*/ 7994468 h 7994468"/>
              <a:gd name="connsiteX0" fmla="*/ 3951514 w 7903028"/>
              <a:gd name="connsiteY0" fmla="*/ 7903028 h 7903028"/>
              <a:gd name="connsiteX1" fmla="*/ 0 w 7903028"/>
              <a:gd name="connsiteY1" fmla="*/ 3951514 h 7903028"/>
              <a:gd name="connsiteX2" fmla="*/ 3951514 w 7903028"/>
              <a:gd name="connsiteY2" fmla="*/ 0 h 7903028"/>
              <a:gd name="connsiteX3" fmla="*/ 4465535 w 7903028"/>
              <a:gd name="connsiteY3" fmla="*/ 522514 h 7903028"/>
              <a:gd name="connsiteX4" fmla="*/ 7903028 w 7903028"/>
              <a:gd name="connsiteY4" fmla="*/ 3951514 h 7903028"/>
              <a:gd name="connsiteX5" fmla="*/ 4475060 w 7903028"/>
              <a:gd name="connsiteY5" fmla="*/ 7380514 h 7903028"/>
              <a:gd name="connsiteX6" fmla="*/ 4475060 w 7903028"/>
              <a:gd name="connsiteY6" fmla="*/ 7380514 h 7903028"/>
              <a:gd name="connsiteX0" fmla="*/ 0 w 3951514"/>
              <a:gd name="connsiteY0" fmla="*/ 7903028 h 7903028"/>
              <a:gd name="connsiteX1" fmla="*/ 0 w 3951514"/>
              <a:gd name="connsiteY1" fmla="*/ 0 h 7903028"/>
              <a:gd name="connsiteX2" fmla="*/ 514021 w 3951514"/>
              <a:gd name="connsiteY2" fmla="*/ 522514 h 7903028"/>
              <a:gd name="connsiteX3" fmla="*/ 3951514 w 3951514"/>
              <a:gd name="connsiteY3" fmla="*/ 3951514 h 7903028"/>
              <a:gd name="connsiteX4" fmla="*/ 523546 w 3951514"/>
              <a:gd name="connsiteY4" fmla="*/ 7380514 h 7903028"/>
              <a:gd name="connsiteX5" fmla="*/ 523546 w 3951514"/>
              <a:gd name="connsiteY5" fmla="*/ 7380514 h 7903028"/>
              <a:gd name="connsiteX0" fmla="*/ 0 w 3951514"/>
              <a:gd name="connsiteY0" fmla="*/ 7380514 h 7380514"/>
              <a:gd name="connsiteX1" fmla="*/ 514021 w 3951514"/>
              <a:gd name="connsiteY1" fmla="*/ 0 h 7380514"/>
              <a:gd name="connsiteX2" fmla="*/ 3951514 w 3951514"/>
              <a:gd name="connsiteY2" fmla="*/ 3429000 h 7380514"/>
              <a:gd name="connsiteX3" fmla="*/ 523546 w 3951514"/>
              <a:gd name="connsiteY3" fmla="*/ 6858000 h 7380514"/>
              <a:gd name="connsiteX4" fmla="*/ 523546 w 3951514"/>
              <a:gd name="connsiteY4" fmla="*/ 6858000 h 7380514"/>
              <a:gd name="connsiteX0" fmla="*/ 0 w 3437493"/>
              <a:gd name="connsiteY0" fmla="*/ 0 h 6858000"/>
              <a:gd name="connsiteX1" fmla="*/ 3437493 w 3437493"/>
              <a:gd name="connsiteY1" fmla="*/ 3429000 h 6858000"/>
              <a:gd name="connsiteX2" fmla="*/ 9525 w 3437493"/>
              <a:gd name="connsiteY2" fmla="*/ 6858000 h 6858000"/>
              <a:gd name="connsiteX3" fmla="*/ 9525 w 34374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37493" h="6858000">
                <a:moveTo>
                  <a:pt x="0" y="0"/>
                </a:moveTo>
                <a:lnTo>
                  <a:pt x="3437493" y="3429000"/>
                </a:lnTo>
                <a:lnTo>
                  <a:pt x="9525" y="6858000"/>
                </a:lnTo>
                <a:lnTo>
                  <a:pt x="9525" y="6858000"/>
                </a:lnTo>
              </a:path>
            </a:pathLst>
          </a:custGeom>
          <a:noFill/>
          <a:ln>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latin typeface="Calibri" panose="020F0502020204030204" pitchFamily="34" charset="0"/>
            </a:endParaRPr>
          </a:p>
        </p:txBody>
      </p:sp>
      <p:sp>
        <p:nvSpPr>
          <p:cNvPr id="14" name="Title 2">
            <a:extLst>
              <a:ext uri="{FF2B5EF4-FFF2-40B4-BE49-F238E27FC236}">
                <a16:creationId xmlns:a16="http://schemas.microsoft.com/office/drawing/2014/main" id="{C4B26D50-A9D2-471D-8CB0-B094D0EB5EA0}"/>
              </a:ext>
            </a:extLst>
          </p:cNvPr>
          <p:cNvSpPr>
            <a:spLocks noGrp="1"/>
          </p:cNvSpPr>
          <p:nvPr>
            <p:ph type="title" hasCustomPrompt="1"/>
          </p:nvPr>
        </p:nvSpPr>
        <p:spPr>
          <a:xfrm>
            <a:off x="554732" y="400809"/>
            <a:ext cx="11082528" cy="731520"/>
          </a:xfrm>
          <a:prstGeom prst="rect">
            <a:avLst/>
          </a:prstGeom>
        </p:spPr>
        <p:txBody>
          <a:bodyPr vert="horz" wrap="square" lIns="0" tIns="0" rIns="0" bIns="0" rtlCol="0" anchor="b" anchorCtr="0">
            <a:noAutofit/>
          </a:bodyPr>
          <a:lstStyle>
            <a:lvl1pPr>
              <a:defRPr lang="en-US" sz="3200" dirty="0"/>
            </a:lvl1pPr>
          </a:lstStyle>
          <a:p>
            <a:pPr marL="0" lvl="0"/>
            <a:r>
              <a:rPr lang="en-US"/>
              <a:t>Enter slide title here</a:t>
            </a:r>
          </a:p>
        </p:txBody>
      </p:sp>
      <p:sp>
        <p:nvSpPr>
          <p:cNvPr id="13" name="Content Placeholder 2">
            <a:extLst>
              <a:ext uri="{FF2B5EF4-FFF2-40B4-BE49-F238E27FC236}">
                <a16:creationId xmlns:a16="http://schemas.microsoft.com/office/drawing/2014/main" id="{E3B611D1-B714-4385-A77B-863F9266B150}"/>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a:t>Enter source here</a:t>
            </a:r>
          </a:p>
        </p:txBody>
      </p:sp>
    </p:spTree>
    <p:extLst>
      <p:ext uri="{BB962C8B-B14F-4D97-AF65-F5344CB8AC3E}">
        <p14:creationId xmlns:p14="http://schemas.microsoft.com/office/powerpoint/2010/main" val="2124978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6"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5" name="Content Placeholder 19">
            <a:extLst>
              <a:ext uri="{FF2B5EF4-FFF2-40B4-BE49-F238E27FC236}">
                <a16:creationId xmlns:a16="http://schemas.microsoft.com/office/drawing/2014/main" id="{10F14315-17A8-AD7D-4F71-88FF4299AAF8}"/>
              </a:ext>
            </a:extLst>
          </p:cNvPr>
          <p:cNvSpPr>
            <a:spLocks noGrp="1"/>
          </p:cNvSpPr>
          <p:nvPr>
            <p:ph sz="quarter" idx="17"/>
          </p:nvPr>
        </p:nvSpPr>
        <p:spPr>
          <a:xfrm>
            <a:off x="4368801"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6" name="Content Placeholder 19">
            <a:extLst>
              <a:ext uri="{FF2B5EF4-FFF2-40B4-BE49-F238E27FC236}">
                <a16:creationId xmlns:a16="http://schemas.microsoft.com/office/drawing/2014/main" id="{66A83F08-4669-FF3B-5E48-C08F9073802F}"/>
              </a:ext>
            </a:extLst>
          </p:cNvPr>
          <p:cNvSpPr>
            <a:spLocks noGrp="1"/>
          </p:cNvSpPr>
          <p:nvPr>
            <p:ph sz="quarter" idx="18"/>
          </p:nvPr>
        </p:nvSpPr>
        <p:spPr>
          <a:xfrm>
            <a:off x="8162925"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135446303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6"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5" name="Content Placeholder 19">
            <a:extLst>
              <a:ext uri="{FF2B5EF4-FFF2-40B4-BE49-F238E27FC236}">
                <a16:creationId xmlns:a16="http://schemas.microsoft.com/office/drawing/2014/main" id="{10F14315-17A8-AD7D-4F71-88FF4299AAF8}"/>
              </a:ext>
            </a:extLst>
          </p:cNvPr>
          <p:cNvSpPr>
            <a:spLocks noGrp="1"/>
          </p:cNvSpPr>
          <p:nvPr>
            <p:ph sz="quarter" idx="17"/>
          </p:nvPr>
        </p:nvSpPr>
        <p:spPr>
          <a:xfrm>
            <a:off x="4368800" y="1611313"/>
            <a:ext cx="2336799"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 name="Content Placeholder 19">
            <a:extLst>
              <a:ext uri="{FF2B5EF4-FFF2-40B4-BE49-F238E27FC236}">
                <a16:creationId xmlns:a16="http://schemas.microsoft.com/office/drawing/2014/main" id="{3F62E7BE-71CC-1BC2-C3FE-9C7122B6BB08}"/>
              </a:ext>
            </a:extLst>
          </p:cNvPr>
          <p:cNvSpPr>
            <a:spLocks noGrp="1"/>
          </p:cNvSpPr>
          <p:nvPr>
            <p:ph sz="quarter" idx="18"/>
          </p:nvPr>
        </p:nvSpPr>
        <p:spPr>
          <a:xfrm>
            <a:off x="6824607" y="1611313"/>
            <a:ext cx="2336799"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3" name="Content Placeholder 19">
            <a:extLst>
              <a:ext uri="{FF2B5EF4-FFF2-40B4-BE49-F238E27FC236}">
                <a16:creationId xmlns:a16="http://schemas.microsoft.com/office/drawing/2014/main" id="{318A3AFA-E93B-A603-6905-99E74CDDC8D2}"/>
              </a:ext>
            </a:extLst>
          </p:cNvPr>
          <p:cNvSpPr>
            <a:spLocks noGrp="1"/>
          </p:cNvSpPr>
          <p:nvPr>
            <p:ph sz="quarter" idx="19"/>
          </p:nvPr>
        </p:nvSpPr>
        <p:spPr>
          <a:xfrm>
            <a:off x="9280415" y="1611313"/>
            <a:ext cx="2336799"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306288464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6"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5" name="Content Placeholder 19">
            <a:extLst>
              <a:ext uri="{FF2B5EF4-FFF2-40B4-BE49-F238E27FC236}">
                <a16:creationId xmlns:a16="http://schemas.microsoft.com/office/drawing/2014/main" id="{10F14315-17A8-AD7D-4F71-88FF4299AAF8}"/>
              </a:ext>
            </a:extLst>
          </p:cNvPr>
          <p:cNvSpPr>
            <a:spLocks noGrp="1"/>
          </p:cNvSpPr>
          <p:nvPr>
            <p:ph sz="quarter" idx="17"/>
          </p:nvPr>
        </p:nvSpPr>
        <p:spPr>
          <a:xfrm>
            <a:off x="4368801" y="1611313"/>
            <a:ext cx="3460296" cy="2274887"/>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6" name="Content Placeholder 19">
            <a:extLst>
              <a:ext uri="{FF2B5EF4-FFF2-40B4-BE49-F238E27FC236}">
                <a16:creationId xmlns:a16="http://schemas.microsoft.com/office/drawing/2014/main" id="{66A83F08-4669-FF3B-5E48-C08F9073802F}"/>
              </a:ext>
            </a:extLst>
          </p:cNvPr>
          <p:cNvSpPr>
            <a:spLocks noGrp="1"/>
          </p:cNvSpPr>
          <p:nvPr>
            <p:ph sz="quarter" idx="18"/>
          </p:nvPr>
        </p:nvSpPr>
        <p:spPr>
          <a:xfrm>
            <a:off x="8162925" y="1611313"/>
            <a:ext cx="3460296" cy="2274887"/>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 name="Content Placeholder 19">
            <a:extLst>
              <a:ext uri="{FF2B5EF4-FFF2-40B4-BE49-F238E27FC236}">
                <a16:creationId xmlns:a16="http://schemas.microsoft.com/office/drawing/2014/main" id="{419D73F6-6FCF-2CE6-4584-671DE92312A2}"/>
              </a:ext>
            </a:extLst>
          </p:cNvPr>
          <p:cNvSpPr>
            <a:spLocks noGrp="1"/>
          </p:cNvSpPr>
          <p:nvPr>
            <p:ph sz="quarter" idx="19"/>
          </p:nvPr>
        </p:nvSpPr>
        <p:spPr>
          <a:xfrm>
            <a:off x="4368801" y="4054476"/>
            <a:ext cx="3460296" cy="2274887"/>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3" name="Content Placeholder 19">
            <a:extLst>
              <a:ext uri="{FF2B5EF4-FFF2-40B4-BE49-F238E27FC236}">
                <a16:creationId xmlns:a16="http://schemas.microsoft.com/office/drawing/2014/main" id="{A52BB8A7-47FE-CFFA-0255-CA0E5BE0D0DC}"/>
              </a:ext>
            </a:extLst>
          </p:cNvPr>
          <p:cNvSpPr>
            <a:spLocks noGrp="1"/>
          </p:cNvSpPr>
          <p:nvPr>
            <p:ph sz="quarter" idx="20"/>
          </p:nvPr>
        </p:nvSpPr>
        <p:spPr>
          <a:xfrm>
            <a:off x="8162925" y="4054476"/>
            <a:ext cx="3460296" cy="2274887"/>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14724047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6" y="1611313"/>
            <a:ext cx="3460296" cy="4718050"/>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5" name="Content Placeholder 19">
            <a:extLst>
              <a:ext uri="{FF2B5EF4-FFF2-40B4-BE49-F238E27FC236}">
                <a16:creationId xmlns:a16="http://schemas.microsoft.com/office/drawing/2014/main" id="{10F14315-17A8-AD7D-4F71-88FF4299AAF8}"/>
              </a:ext>
            </a:extLst>
          </p:cNvPr>
          <p:cNvSpPr>
            <a:spLocks noGrp="1"/>
          </p:cNvSpPr>
          <p:nvPr>
            <p:ph sz="quarter" idx="17"/>
          </p:nvPr>
        </p:nvSpPr>
        <p:spPr>
          <a:xfrm>
            <a:off x="4368801" y="1611313"/>
            <a:ext cx="3460296" cy="2274887"/>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6" name="Content Placeholder 19">
            <a:extLst>
              <a:ext uri="{FF2B5EF4-FFF2-40B4-BE49-F238E27FC236}">
                <a16:creationId xmlns:a16="http://schemas.microsoft.com/office/drawing/2014/main" id="{66A83F08-4669-FF3B-5E48-C08F9073802F}"/>
              </a:ext>
            </a:extLst>
          </p:cNvPr>
          <p:cNvSpPr>
            <a:spLocks noGrp="1"/>
          </p:cNvSpPr>
          <p:nvPr>
            <p:ph sz="quarter" idx="18"/>
          </p:nvPr>
        </p:nvSpPr>
        <p:spPr>
          <a:xfrm>
            <a:off x="8162925" y="1611313"/>
            <a:ext cx="3460296" cy="2274887"/>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 name="Content Placeholder 19">
            <a:extLst>
              <a:ext uri="{FF2B5EF4-FFF2-40B4-BE49-F238E27FC236}">
                <a16:creationId xmlns:a16="http://schemas.microsoft.com/office/drawing/2014/main" id="{419D73F6-6FCF-2CE6-4584-671DE92312A2}"/>
              </a:ext>
            </a:extLst>
          </p:cNvPr>
          <p:cNvSpPr>
            <a:spLocks noGrp="1"/>
          </p:cNvSpPr>
          <p:nvPr>
            <p:ph sz="quarter" idx="19"/>
          </p:nvPr>
        </p:nvSpPr>
        <p:spPr>
          <a:xfrm>
            <a:off x="4368801" y="4054476"/>
            <a:ext cx="3460296" cy="2274887"/>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3" name="Content Placeholder 19">
            <a:extLst>
              <a:ext uri="{FF2B5EF4-FFF2-40B4-BE49-F238E27FC236}">
                <a16:creationId xmlns:a16="http://schemas.microsoft.com/office/drawing/2014/main" id="{A52BB8A7-47FE-CFFA-0255-CA0E5BE0D0DC}"/>
              </a:ext>
            </a:extLst>
          </p:cNvPr>
          <p:cNvSpPr>
            <a:spLocks noGrp="1"/>
          </p:cNvSpPr>
          <p:nvPr>
            <p:ph sz="quarter" idx="20"/>
          </p:nvPr>
        </p:nvSpPr>
        <p:spPr>
          <a:xfrm>
            <a:off x="8162925" y="4054476"/>
            <a:ext cx="3460296" cy="2274887"/>
          </a:xfrm>
        </p:spPr>
        <p:txBody>
          <a:bodyPr>
            <a:normAutofit/>
          </a:bodyPr>
          <a:lstStyle>
            <a:lvl1pPr marL="0" indent="0">
              <a:buFont typeface="Arial" panose="020B0604020202020204" pitchFamily="34" charset="0"/>
              <a:buNone/>
              <a:defRPr sz="1800"/>
            </a:lvl1pPr>
            <a:lvl2pPr marL="457200" indent="0">
              <a:buFont typeface="Arial" panose="020B0604020202020204" pitchFamily="34" charset="0"/>
              <a:buNone/>
              <a:defRPr sz="1600"/>
            </a:lvl2pPr>
            <a:lvl3pPr marL="914400" indent="0">
              <a:buFont typeface="Arial" panose="020B0604020202020204" pitchFamily="34" charset="0"/>
              <a:buNone/>
              <a:defRPr sz="14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91246379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pic>
        <p:nvPicPr>
          <p:cNvPr id="7" name="Picture 6">
            <a:extLst>
              <a:ext uri="{FF2B5EF4-FFF2-40B4-BE49-F238E27FC236}">
                <a16:creationId xmlns:a16="http://schemas.microsoft.com/office/drawing/2014/main" id="{13367A1B-9197-2443-88B2-7DFD03F359EA}"/>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6" y="1611313"/>
            <a:ext cx="3460296" cy="4718050"/>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5" name="Content Placeholder 19">
            <a:extLst>
              <a:ext uri="{FF2B5EF4-FFF2-40B4-BE49-F238E27FC236}">
                <a16:creationId xmlns:a16="http://schemas.microsoft.com/office/drawing/2014/main" id="{10F14315-17A8-AD7D-4F71-88FF4299AAF8}"/>
              </a:ext>
            </a:extLst>
          </p:cNvPr>
          <p:cNvSpPr>
            <a:spLocks noGrp="1"/>
          </p:cNvSpPr>
          <p:nvPr>
            <p:ph sz="quarter" idx="17"/>
          </p:nvPr>
        </p:nvSpPr>
        <p:spPr>
          <a:xfrm>
            <a:off x="4368800" y="1611313"/>
            <a:ext cx="7248523" cy="4718050"/>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412329097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pic>
        <p:nvPicPr>
          <p:cNvPr id="7" name="Picture 6">
            <a:extLst>
              <a:ext uri="{FF2B5EF4-FFF2-40B4-BE49-F238E27FC236}">
                <a16:creationId xmlns:a16="http://schemas.microsoft.com/office/drawing/2014/main" id="{13367A1B-9197-2443-88B2-7DFD03F359EA}"/>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5" y="1611313"/>
            <a:ext cx="7254421" cy="471805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6" name="Content Placeholder 19">
            <a:extLst>
              <a:ext uri="{FF2B5EF4-FFF2-40B4-BE49-F238E27FC236}">
                <a16:creationId xmlns:a16="http://schemas.microsoft.com/office/drawing/2014/main" id="{66A83F08-4669-FF3B-5E48-C08F9073802F}"/>
              </a:ext>
            </a:extLst>
          </p:cNvPr>
          <p:cNvSpPr>
            <a:spLocks noGrp="1"/>
          </p:cNvSpPr>
          <p:nvPr>
            <p:ph sz="quarter" idx="18"/>
          </p:nvPr>
        </p:nvSpPr>
        <p:spPr>
          <a:xfrm>
            <a:off x="8162925" y="1611313"/>
            <a:ext cx="3460296" cy="471805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19844489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pic>
        <p:nvPicPr>
          <p:cNvPr id="7" name="Picture 6">
            <a:extLst>
              <a:ext uri="{FF2B5EF4-FFF2-40B4-BE49-F238E27FC236}">
                <a16:creationId xmlns:a16="http://schemas.microsoft.com/office/drawing/2014/main" id="{13367A1B-9197-2443-88B2-7DFD03F359EA}"/>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5" y="1611313"/>
            <a:ext cx="5347153" cy="471805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6" name="Content Placeholder 19">
            <a:extLst>
              <a:ext uri="{FF2B5EF4-FFF2-40B4-BE49-F238E27FC236}">
                <a16:creationId xmlns:a16="http://schemas.microsoft.com/office/drawing/2014/main" id="{66A83F08-4669-FF3B-5E48-C08F9073802F}"/>
              </a:ext>
            </a:extLst>
          </p:cNvPr>
          <p:cNvSpPr>
            <a:spLocks noGrp="1"/>
          </p:cNvSpPr>
          <p:nvPr>
            <p:ph sz="quarter" idx="18"/>
          </p:nvPr>
        </p:nvSpPr>
        <p:spPr>
          <a:xfrm>
            <a:off x="6270174" y="1611313"/>
            <a:ext cx="5353047" cy="471805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192086778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67A1B-9197-2443-88B2-7DFD03F359EA}"/>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10" name="Rectangle 9">
            <a:extLst>
              <a:ext uri="{FF2B5EF4-FFF2-40B4-BE49-F238E27FC236}">
                <a16:creationId xmlns:a16="http://schemas.microsoft.com/office/drawing/2014/main" id="{FAD7B9A3-0BFF-CA4C-8B4A-6319868E816A}"/>
              </a:ext>
            </a:extLst>
          </p:cNvPr>
          <p:cNvSpPr>
            <a:spLocks/>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endParaRPr>
          </a:p>
        </p:txBody>
      </p:sp>
      <p:pic>
        <p:nvPicPr>
          <p:cNvPr id="5" name="Picture 4">
            <a:extLst>
              <a:ext uri="{FF2B5EF4-FFF2-40B4-BE49-F238E27FC236}">
                <a16:creationId xmlns:a16="http://schemas.microsoft.com/office/drawing/2014/main" id="{F40B9064-0D6D-D44D-AD74-DA4BDD448B26}"/>
              </a:ext>
            </a:extLst>
          </p:cNvPr>
          <p:cNvPicPr>
            <a:picLocks noChangeAspect="1"/>
          </p:cNvPicPr>
          <p:nvPr/>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a:spLocks/>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endParaRPr>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lvl1pPr>
              <a:defRPr>
                <a:latin typeface="Lato" panose="020F0502020204030203" pitchFamily="34" charset="0"/>
                <a:ea typeface="Lato" panose="020F0502020204030203" pitchFamily="34" charset="0"/>
              </a:defRPr>
            </a:lvl1pPr>
          </a:lstStyle>
          <a:p>
            <a:fld id="{4943FCC8-8913-0048-9DB2-B742F2CE1416}" type="slidenum">
              <a:rPr lang="en-US" smtClean="0"/>
              <a:pPr/>
              <a:t>‹#›</a:t>
            </a:fld>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5" y="710562"/>
            <a:ext cx="10997675" cy="647179"/>
          </a:xfrm>
        </p:spPr>
        <p:txBody>
          <a:bodyPr>
            <a:noAutofit/>
          </a:bodyPr>
          <a:lstStyle>
            <a:lvl1pPr marL="0" indent="0">
              <a:buNone/>
              <a:defRPr sz="2400" b="1" i="0">
                <a:solidFill>
                  <a:srgbClr val="102341"/>
                </a:solidFill>
                <a:latin typeface="Lato" panose="020F0502020204030203" pitchFamily="34" charset="0"/>
                <a:ea typeface="Lato" panose="020F0502020204030203" pitchFamily="34"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0997674" cy="365125"/>
          </a:xfrm>
        </p:spPr>
        <p:txBody>
          <a:bodyPr/>
          <a:lstStyle>
            <a:lvl1pPr marL="0" indent="0">
              <a:buNone/>
              <a:defRPr sz="1400" b="1" cap="all" baseline="0">
                <a:solidFill>
                  <a:schemeClr val="tx1">
                    <a:lumMod val="75000"/>
                    <a:lumOff val="25000"/>
                  </a:schemeClr>
                </a:solidFill>
                <a:latin typeface="Lato" panose="020F0502020204030203" pitchFamily="34" charset="0"/>
                <a:ea typeface="Lato" panose="020F0502020204030203" pitchFamily="34" charset="0"/>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5" y="1611313"/>
            <a:ext cx="11048545" cy="4718050"/>
          </a:xfrm>
        </p:spPr>
        <p:txBody>
          <a:bodyPr>
            <a:normAutofit/>
          </a:bodyPr>
          <a:lstStyle>
            <a:lvl1pPr>
              <a:defRPr sz="1800">
                <a:latin typeface="Lato" panose="020F0502020204030203" pitchFamily="34" charset="0"/>
                <a:ea typeface="Lato" panose="020F0502020204030203" pitchFamily="34" charset="0"/>
              </a:defRPr>
            </a:lvl1pPr>
            <a:lvl2pPr>
              <a:defRPr sz="1600">
                <a:latin typeface="Lato" panose="020F0502020204030203" pitchFamily="34" charset="0"/>
                <a:ea typeface="Lato" panose="020F0502020204030203" pitchFamily="34" charset="0"/>
              </a:defRPr>
            </a:lvl2pPr>
            <a:lvl3pPr>
              <a:defRPr sz="1400">
                <a:latin typeface="Lato" panose="020F0502020204030203" pitchFamily="34" charset="0"/>
                <a:ea typeface="Lato" panose="020F0502020204030203" pitchFamily="34" charset="0"/>
              </a:defRPr>
            </a:lvl3pPr>
            <a:lvl4pPr>
              <a:defRPr sz="1200">
                <a:latin typeface="Lato" panose="020F0502020204030203" pitchFamily="34" charset="0"/>
                <a:ea typeface="Lato" panose="020F0502020204030203" pitchFamily="34" charset="0"/>
              </a:defRPr>
            </a:lvl4pPr>
            <a:lvl5pPr>
              <a:defRPr sz="1200">
                <a:latin typeface="Lato" panose="020F0502020204030203" pitchFamily="34" charset="0"/>
                <a:ea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375859694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11581266" y="6515113"/>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5400000">
            <a:off x="5912694" y="3292320"/>
            <a:ext cx="647178" cy="273361"/>
          </a:xfrm>
          <a:prstGeom prst="triangle">
            <a:avLst/>
          </a:prstGeom>
          <a:solidFill>
            <a:srgbClr val="E7BC57"/>
          </a:solidFill>
          <a:ln>
            <a:noFill/>
          </a:ln>
          <a:effectLst>
            <a:outerShdw blurRad="50800" dist="50800" dir="14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p:nvSpPr>
        <p:spPr>
          <a:xfrm rot="16200000">
            <a:off x="-441369" y="441369"/>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817878-0C62-B244-80BE-3B3280CF2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096001" cy="6858000"/>
          </a:xfrm>
          <a:prstGeom prst="rect">
            <a:avLst/>
          </a:prstGeom>
        </p:spPr>
      </p:pic>
      <p:sp>
        <p:nvSpPr>
          <p:cNvPr id="12" name="Triangle 11">
            <a:extLst>
              <a:ext uri="{FF2B5EF4-FFF2-40B4-BE49-F238E27FC236}">
                <a16:creationId xmlns:a16="http://schemas.microsoft.com/office/drawing/2014/main" id="{853D02E3-7FDE-A449-B8AF-6C448E9F7477}"/>
              </a:ext>
            </a:extLst>
          </p:cNvPr>
          <p:cNvSpPr/>
          <p:nvPr userDrawn="1"/>
        </p:nvSpPr>
        <p:spPr>
          <a:xfrm rot="5400000">
            <a:off x="5912694" y="3292320"/>
            <a:ext cx="647178" cy="273361"/>
          </a:xfrm>
          <a:prstGeom prst="triangle">
            <a:avLst/>
          </a:prstGeom>
          <a:solidFill>
            <a:srgbClr val="E7BC57"/>
          </a:solidFill>
          <a:ln>
            <a:noFill/>
          </a:ln>
          <a:effectLst>
            <a:outerShdw blurRad="50800" dist="50800" dir="14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17F612-EE1C-BF46-B1E1-E2CB75DFDE45}"/>
              </a:ext>
            </a:extLst>
          </p:cNvPr>
          <p:cNvSpPr/>
          <p:nvPr userDrawn="1"/>
        </p:nvSpPr>
        <p:spPr>
          <a:xfrm rot="16200000">
            <a:off x="-441369" y="441369"/>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0351FAA-FC98-6245-A79C-7344D5CC20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1" cy="6858000"/>
          </a:xfrm>
          <a:prstGeom prst="rect">
            <a:avLst/>
          </a:prstGeom>
        </p:spPr>
      </p:pic>
      <p:sp>
        <p:nvSpPr>
          <p:cNvPr id="15" name="Text Placeholder 18">
            <a:extLst>
              <a:ext uri="{FF2B5EF4-FFF2-40B4-BE49-F238E27FC236}">
                <a16:creationId xmlns:a16="http://schemas.microsoft.com/office/drawing/2014/main" id="{F868C38F-FF0B-83B6-BD61-2FB3BD17DD24}"/>
              </a:ext>
            </a:extLst>
          </p:cNvPr>
          <p:cNvSpPr>
            <a:spLocks noGrp="1"/>
          </p:cNvSpPr>
          <p:nvPr>
            <p:ph type="body" sz="quarter" idx="15" hasCustomPrompt="1"/>
          </p:nvPr>
        </p:nvSpPr>
        <p:spPr>
          <a:xfrm>
            <a:off x="6670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6" name="Text Placeholder 18">
            <a:extLst>
              <a:ext uri="{FF2B5EF4-FFF2-40B4-BE49-F238E27FC236}">
                <a16:creationId xmlns:a16="http://schemas.microsoft.com/office/drawing/2014/main" id="{44D214EC-0CA1-2185-F7D0-8320CA6D353E}"/>
              </a:ext>
            </a:extLst>
          </p:cNvPr>
          <p:cNvSpPr>
            <a:spLocks noGrp="1"/>
          </p:cNvSpPr>
          <p:nvPr>
            <p:ph type="body" sz="quarter" idx="14" hasCustomPrompt="1"/>
          </p:nvPr>
        </p:nvSpPr>
        <p:spPr>
          <a:xfrm>
            <a:off x="6670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17" name="Text Placeholder 3">
            <a:extLst>
              <a:ext uri="{FF2B5EF4-FFF2-40B4-BE49-F238E27FC236}">
                <a16:creationId xmlns:a16="http://schemas.microsoft.com/office/drawing/2014/main" id="{91E9C0DD-9421-134B-A9D7-76F052F98719}"/>
              </a:ext>
            </a:extLst>
          </p:cNvPr>
          <p:cNvSpPr>
            <a:spLocks noGrp="1"/>
          </p:cNvSpPr>
          <p:nvPr>
            <p:ph type="body" sz="quarter" idx="16"/>
          </p:nvPr>
        </p:nvSpPr>
        <p:spPr>
          <a:xfrm>
            <a:off x="6699362" y="1540304"/>
            <a:ext cx="5083064" cy="479223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176648079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1E730C-1BB1-4A49-81B3-E44EDFA420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
            <a:ext cx="6095999" cy="6858000"/>
          </a:xfrm>
          <a:prstGeom prst="rect">
            <a:avLst/>
          </a:prstGeom>
        </p:spPr>
      </p:pic>
      <p:sp>
        <p:nvSpPr>
          <p:cNvPr id="9" name="Picture Placeholder 16">
            <a:extLst>
              <a:ext uri="{FF2B5EF4-FFF2-40B4-BE49-F238E27FC236}">
                <a16:creationId xmlns:a16="http://schemas.microsoft.com/office/drawing/2014/main" id="{37C332F6-5D4A-A247-9A38-DF15575FADD2}"/>
              </a:ext>
            </a:extLst>
          </p:cNvPr>
          <p:cNvSpPr>
            <a:spLocks noGrp="1"/>
          </p:cNvSpPr>
          <p:nvPr>
            <p:ph type="pic" sz="quarter" idx="13"/>
          </p:nvPr>
        </p:nvSpPr>
        <p:spPr>
          <a:xfrm>
            <a:off x="6096001" y="0"/>
            <a:ext cx="6095408" cy="6842760"/>
          </a:xfrm>
        </p:spPr>
        <p:txBody>
          <a:bodyPr>
            <a:normAutofit/>
          </a:bodyPr>
          <a:lstStyle>
            <a:lvl1pPr marL="0" indent="0" algn="ctr">
              <a:buNone/>
              <a:defRPr sz="1400">
                <a:latin typeface="Helvetica" pitchFamily="2" charset="0"/>
              </a:defRPr>
            </a:lvl1pPr>
          </a:lstStyle>
          <a:p>
            <a:r>
              <a:rPr lang="de-DE"/>
              <a:t>Bild durch Klicken auf Symbol hinzufügen</a:t>
            </a:r>
            <a:endParaRPr lang="en-US"/>
          </a:p>
        </p:txBody>
      </p:sp>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6200000">
            <a:off x="5635731" y="3292321"/>
            <a:ext cx="647178" cy="273361"/>
          </a:xfrm>
          <a:prstGeom prst="triangle">
            <a:avLst/>
          </a:prstGeom>
          <a:solidFill>
            <a:srgbClr val="FCBF49"/>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D97B2FF-5B1A-B74B-87A8-6846346EFF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1"/>
            <a:ext cx="6095999" cy="6858000"/>
          </a:xfrm>
          <a:prstGeom prst="rect">
            <a:avLst/>
          </a:prstGeom>
        </p:spPr>
      </p:pic>
      <p:sp>
        <p:nvSpPr>
          <p:cNvPr id="13" name="Triangle 12">
            <a:extLst>
              <a:ext uri="{FF2B5EF4-FFF2-40B4-BE49-F238E27FC236}">
                <a16:creationId xmlns:a16="http://schemas.microsoft.com/office/drawing/2014/main" id="{6E0271EF-10A2-8E47-A2FA-EB1476E64044}"/>
              </a:ext>
            </a:extLst>
          </p:cNvPr>
          <p:cNvSpPr/>
          <p:nvPr userDrawn="1"/>
        </p:nvSpPr>
        <p:spPr>
          <a:xfrm rot="16200000">
            <a:off x="5635731" y="3292321"/>
            <a:ext cx="647178" cy="273361"/>
          </a:xfrm>
          <a:prstGeom prst="triangle">
            <a:avLst/>
          </a:prstGeom>
          <a:solidFill>
            <a:srgbClr val="FCBF49"/>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84CD243-BBEC-4A72-8066-9B22B835F8AE}"/>
              </a:ext>
            </a:extLst>
          </p:cNvPr>
          <p:cNvSpPr>
            <a:spLocks noGrp="1"/>
          </p:cNvSpPr>
          <p:nvPr>
            <p:ph type="body" sz="quarter" idx="16"/>
          </p:nvPr>
        </p:nvSpPr>
        <p:spPr>
          <a:xfrm>
            <a:off x="574787" y="1540304"/>
            <a:ext cx="5083064" cy="479223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18">
            <a:extLst>
              <a:ext uri="{FF2B5EF4-FFF2-40B4-BE49-F238E27FC236}">
                <a16:creationId xmlns:a16="http://schemas.microsoft.com/office/drawing/2014/main" id="{CC37E9DF-082D-060B-0983-C49D2021C2AE}"/>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7" name="Text Placeholder 18">
            <a:extLst>
              <a:ext uri="{FF2B5EF4-FFF2-40B4-BE49-F238E27FC236}">
                <a16:creationId xmlns:a16="http://schemas.microsoft.com/office/drawing/2014/main" id="{E53B91D4-3D54-63B9-76D5-8A961E908B89}"/>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3002564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799E6D-6025-8B46-9A65-28F8FBF032BE}"/>
              </a:ext>
            </a:extLst>
          </p:cNvPr>
          <p:cNvPicPr>
            <a:picLocks noChangeAspect="1"/>
          </p:cNvPicPr>
          <p:nvPr/>
        </p:nvPicPr>
        <p:blipFill>
          <a:blip r:embed="rId2"/>
          <a:stretch>
            <a:fillRect/>
          </a:stretch>
        </p:blipFill>
        <p:spPr>
          <a:xfrm>
            <a:off x="0" y="0"/>
            <a:ext cx="12192000" cy="3331407"/>
          </a:xfrm>
          <a:prstGeom prst="rect">
            <a:avLst/>
          </a:prstGeom>
        </p:spPr>
      </p:pic>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11370689" y="6492875"/>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0800000">
            <a:off x="5772411" y="3331407"/>
            <a:ext cx="647178" cy="273361"/>
          </a:xfrm>
          <a:prstGeom prst="triangle">
            <a:avLst/>
          </a:prstGeom>
          <a:solidFill>
            <a:srgbClr val="F0B93F"/>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6">
            <a:extLst>
              <a:ext uri="{FF2B5EF4-FFF2-40B4-BE49-F238E27FC236}">
                <a16:creationId xmlns:a16="http://schemas.microsoft.com/office/drawing/2014/main" id="{37C332F6-5D4A-A247-9A38-DF15575FADD2}"/>
              </a:ext>
            </a:extLst>
          </p:cNvPr>
          <p:cNvSpPr>
            <a:spLocks noGrp="1"/>
          </p:cNvSpPr>
          <p:nvPr>
            <p:ph type="pic" sz="quarter" idx="13" hasCustomPrompt="1"/>
          </p:nvPr>
        </p:nvSpPr>
        <p:spPr>
          <a:xfrm>
            <a:off x="0" y="0"/>
            <a:ext cx="12192000" cy="3331407"/>
          </a:xfrm>
        </p:spPr>
        <p:txBody>
          <a:bodyPr>
            <a:normAutofit/>
          </a:bodyPr>
          <a:lstStyle>
            <a:lvl1pPr marL="0" indent="0" algn="ctr">
              <a:buNone/>
              <a:defRPr sz="1400">
                <a:latin typeface="Helvetica" pitchFamily="2" charset="0"/>
              </a:defRPr>
            </a:lvl1pPr>
          </a:lstStyle>
          <a:p>
            <a:r>
              <a:rPr lang="en-US"/>
              <a:t>overlay) </a:t>
            </a:r>
          </a:p>
        </p:txBody>
      </p:sp>
      <p:sp>
        <p:nvSpPr>
          <p:cNvPr id="12" name="Text Placeholder 18">
            <a:extLst>
              <a:ext uri="{FF2B5EF4-FFF2-40B4-BE49-F238E27FC236}">
                <a16:creationId xmlns:a16="http://schemas.microsoft.com/office/drawing/2014/main" id="{AE538568-96E1-984E-8F03-861C8B8C539E}"/>
              </a:ext>
            </a:extLst>
          </p:cNvPr>
          <p:cNvSpPr>
            <a:spLocks noGrp="1"/>
          </p:cNvSpPr>
          <p:nvPr>
            <p:ph type="body" sz="quarter" idx="14" hasCustomPrompt="1"/>
          </p:nvPr>
        </p:nvSpPr>
        <p:spPr>
          <a:xfrm>
            <a:off x="0" y="1265790"/>
            <a:ext cx="12191999" cy="263955"/>
          </a:xfrm>
        </p:spPr>
        <p:txBody>
          <a:bodyPr/>
          <a:lstStyle>
            <a:lvl1pPr marL="0" indent="0" algn="ctr">
              <a:buNone/>
              <a:defRPr sz="1400" b="1">
                <a:solidFill>
                  <a:schemeClr val="bg1"/>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13" name="Text Placeholder 18">
            <a:extLst>
              <a:ext uri="{FF2B5EF4-FFF2-40B4-BE49-F238E27FC236}">
                <a16:creationId xmlns:a16="http://schemas.microsoft.com/office/drawing/2014/main" id="{810E982D-CAA3-F64F-AE25-8F31BBB7EC65}"/>
              </a:ext>
            </a:extLst>
          </p:cNvPr>
          <p:cNvSpPr>
            <a:spLocks noGrp="1"/>
          </p:cNvSpPr>
          <p:nvPr>
            <p:ph type="body" sz="quarter" idx="15" hasCustomPrompt="1"/>
          </p:nvPr>
        </p:nvSpPr>
        <p:spPr>
          <a:xfrm>
            <a:off x="0" y="1529745"/>
            <a:ext cx="12192000" cy="647179"/>
          </a:xfrm>
        </p:spPr>
        <p:txBody>
          <a:bodyPr>
            <a:noAutofit/>
          </a:bodyPr>
          <a:lstStyle>
            <a:lvl1pPr marL="0" indent="0" algn="ctr">
              <a:buNone/>
              <a:defRPr sz="4400" b="0" i="0">
                <a:solidFill>
                  <a:schemeClr val="bg1"/>
                </a:solidFill>
                <a:latin typeface="Georgia" panose="02040502050405020303" pitchFamily="18" charset="0"/>
              </a:defRPr>
            </a:lvl1pPr>
          </a:lstStyle>
          <a:p>
            <a:pPr lvl="0"/>
            <a:r>
              <a:rPr lang="en-US"/>
              <a:t>Page Title </a:t>
            </a:r>
          </a:p>
        </p:txBody>
      </p:sp>
      <p:pic>
        <p:nvPicPr>
          <p:cNvPr id="10" name="Picture 9">
            <a:extLst>
              <a:ext uri="{FF2B5EF4-FFF2-40B4-BE49-F238E27FC236}">
                <a16:creationId xmlns:a16="http://schemas.microsoft.com/office/drawing/2014/main" id="{E8E29609-4061-8B42-BF3A-38F60699157F}"/>
              </a:ext>
            </a:extLst>
          </p:cNvPr>
          <p:cNvPicPr>
            <a:picLocks noChangeAspect="1"/>
          </p:cNvPicPr>
          <p:nvPr userDrawn="1"/>
        </p:nvPicPr>
        <p:blipFill>
          <a:blip r:embed="rId2"/>
          <a:stretch>
            <a:fillRect/>
          </a:stretch>
        </p:blipFill>
        <p:spPr>
          <a:xfrm>
            <a:off x="0" y="0"/>
            <a:ext cx="12192000" cy="3331407"/>
          </a:xfrm>
          <a:prstGeom prst="rect">
            <a:avLst/>
          </a:prstGeom>
        </p:spPr>
      </p:pic>
      <p:sp>
        <p:nvSpPr>
          <p:cNvPr id="14" name="Triangle 13">
            <a:extLst>
              <a:ext uri="{FF2B5EF4-FFF2-40B4-BE49-F238E27FC236}">
                <a16:creationId xmlns:a16="http://schemas.microsoft.com/office/drawing/2014/main" id="{C09B16C9-D26A-3B47-9A70-FB20D0210F7B}"/>
              </a:ext>
            </a:extLst>
          </p:cNvPr>
          <p:cNvSpPr/>
          <p:nvPr userDrawn="1"/>
        </p:nvSpPr>
        <p:spPr>
          <a:xfrm rot="10800000">
            <a:off x="5772411" y="3331407"/>
            <a:ext cx="647178" cy="273361"/>
          </a:xfrm>
          <a:prstGeom prst="triangle">
            <a:avLst/>
          </a:prstGeom>
          <a:solidFill>
            <a:srgbClr val="F0B93F"/>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817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a:off x="5772411" y="3175183"/>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p:nvSpPr>
        <p:spPr>
          <a:xfrm>
            <a:off x="0" y="4206240"/>
            <a:ext cx="12192000" cy="2651760"/>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6E411-EC57-D74E-A864-1DC2C609ED95}"/>
              </a:ext>
            </a:extLst>
          </p:cNvPr>
          <p:cNvPicPr>
            <a:picLocks noChangeAspect="1"/>
          </p:cNvPicPr>
          <p:nvPr/>
        </p:nvPicPr>
        <p:blipFill>
          <a:blip r:embed="rId2"/>
          <a:stretch>
            <a:fillRect/>
          </a:stretch>
        </p:blipFill>
        <p:spPr>
          <a:xfrm>
            <a:off x="-7620" y="3448544"/>
            <a:ext cx="12207240" cy="3409456"/>
          </a:xfrm>
          <a:prstGeom prst="rect">
            <a:avLst/>
          </a:prstGeom>
          <a:solidFill>
            <a:schemeClr val="tx2"/>
          </a:solidFill>
        </p:spPr>
      </p:pic>
      <p:sp>
        <p:nvSpPr>
          <p:cNvPr id="8" name="Triangle 7">
            <a:extLst>
              <a:ext uri="{FF2B5EF4-FFF2-40B4-BE49-F238E27FC236}">
                <a16:creationId xmlns:a16="http://schemas.microsoft.com/office/drawing/2014/main" id="{ABC2772C-7BA3-D240-A595-FCD70A8C2A1B}"/>
              </a:ext>
            </a:extLst>
          </p:cNvPr>
          <p:cNvSpPr/>
          <p:nvPr userDrawn="1"/>
        </p:nvSpPr>
        <p:spPr>
          <a:xfrm>
            <a:off x="5772411" y="3175183"/>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B560CD-D2FA-CE4B-A59C-1C39A0355E8D}"/>
              </a:ext>
            </a:extLst>
          </p:cNvPr>
          <p:cNvSpPr/>
          <p:nvPr userDrawn="1"/>
        </p:nvSpPr>
        <p:spPr>
          <a:xfrm>
            <a:off x="0" y="4206240"/>
            <a:ext cx="12192000" cy="2651760"/>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19AB9AC-E1FD-AF4C-9EE3-C182F4F7FB96}"/>
              </a:ext>
            </a:extLst>
          </p:cNvPr>
          <p:cNvPicPr>
            <a:picLocks noChangeAspect="1"/>
          </p:cNvPicPr>
          <p:nvPr userDrawn="1"/>
        </p:nvPicPr>
        <p:blipFill>
          <a:blip r:embed="rId2"/>
          <a:stretch>
            <a:fillRect/>
          </a:stretch>
        </p:blipFill>
        <p:spPr>
          <a:xfrm>
            <a:off x="-7620" y="3448544"/>
            <a:ext cx="12207240" cy="3409456"/>
          </a:xfrm>
          <a:prstGeom prst="rect">
            <a:avLst/>
          </a:prstGeom>
          <a:solidFill>
            <a:schemeClr val="tx2"/>
          </a:solidFill>
        </p:spPr>
      </p:pic>
      <p:sp>
        <p:nvSpPr>
          <p:cNvPr id="7" name="Text Placeholder 18">
            <a:extLst>
              <a:ext uri="{FF2B5EF4-FFF2-40B4-BE49-F238E27FC236}">
                <a16:creationId xmlns:a16="http://schemas.microsoft.com/office/drawing/2014/main" id="{148D0FBE-D310-EECE-169E-4BA38CB8D0A8}"/>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4" name="Text Placeholder 18">
            <a:extLst>
              <a:ext uri="{FF2B5EF4-FFF2-40B4-BE49-F238E27FC236}">
                <a16:creationId xmlns:a16="http://schemas.microsoft.com/office/drawing/2014/main" id="{1CF48463-B877-0085-D120-C81B8DADA0AB}"/>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1882208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a:off x="5772411" y="5590723"/>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6E411-EC57-D74E-A864-1DC2C609ED95}"/>
              </a:ext>
            </a:extLst>
          </p:cNvPr>
          <p:cNvPicPr>
            <a:picLocks noChangeAspect="1"/>
          </p:cNvPicPr>
          <p:nvPr/>
        </p:nvPicPr>
        <p:blipFill>
          <a:blip r:embed="rId2"/>
          <a:stretch>
            <a:fillRect/>
          </a:stretch>
        </p:blipFill>
        <p:spPr>
          <a:xfrm>
            <a:off x="-7620" y="5864084"/>
            <a:ext cx="12207240" cy="993916"/>
          </a:xfrm>
          <a:prstGeom prst="rect">
            <a:avLst/>
          </a:prstGeom>
        </p:spPr>
      </p:pic>
      <p:sp>
        <p:nvSpPr>
          <p:cNvPr id="7" name="Triangle 6">
            <a:extLst>
              <a:ext uri="{FF2B5EF4-FFF2-40B4-BE49-F238E27FC236}">
                <a16:creationId xmlns:a16="http://schemas.microsoft.com/office/drawing/2014/main" id="{37FD412E-9558-4443-9105-94758555FE6B}"/>
              </a:ext>
            </a:extLst>
          </p:cNvPr>
          <p:cNvSpPr/>
          <p:nvPr userDrawn="1"/>
        </p:nvSpPr>
        <p:spPr>
          <a:xfrm>
            <a:off x="5772411" y="5590723"/>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E9DCC9B-9DFA-4348-ADE3-25BADCC24198}"/>
              </a:ext>
            </a:extLst>
          </p:cNvPr>
          <p:cNvPicPr>
            <a:picLocks noChangeAspect="1"/>
          </p:cNvPicPr>
          <p:nvPr userDrawn="1"/>
        </p:nvPicPr>
        <p:blipFill>
          <a:blip r:embed="rId2"/>
          <a:stretch>
            <a:fillRect/>
          </a:stretch>
        </p:blipFill>
        <p:spPr>
          <a:xfrm>
            <a:off x="-7620" y="5864084"/>
            <a:ext cx="12207240" cy="993916"/>
          </a:xfrm>
          <a:prstGeom prst="rect">
            <a:avLst/>
          </a:prstGeom>
        </p:spPr>
      </p:pic>
      <p:sp>
        <p:nvSpPr>
          <p:cNvPr id="5" name="Text Placeholder 18">
            <a:extLst>
              <a:ext uri="{FF2B5EF4-FFF2-40B4-BE49-F238E27FC236}">
                <a16:creationId xmlns:a16="http://schemas.microsoft.com/office/drawing/2014/main" id="{D4F08AEA-253F-DD9D-52CC-5A4AEC5DF114}"/>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2" name="Text Placeholder 18">
            <a:extLst>
              <a:ext uri="{FF2B5EF4-FFF2-40B4-BE49-F238E27FC236}">
                <a16:creationId xmlns:a16="http://schemas.microsoft.com/office/drawing/2014/main" id="{47A273C1-C09F-76B6-BE6F-13D2DAAD2AC6}"/>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2976752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2" name="Rectangle 1">
            <a:extLst>
              <a:ext uri="{FF2B5EF4-FFF2-40B4-BE49-F238E27FC236}">
                <a16:creationId xmlns:a16="http://schemas.microsoft.com/office/drawing/2014/main" id="{88DE8A71-9049-D847-80DC-3302636113C1}"/>
              </a:ext>
            </a:extLst>
          </p:cNvPr>
          <p:cNvSpPr/>
          <p:nvPr/>
        </p:nvSpPr>
        <p:spPr>
          <a:xfrm>
            <a:off x="280128" y="288234"/>
            <a:ext cx="11615352" cy="62772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8">
            <a:extLst>
              <a:ext uri="{FF2B5EF4-FFF2-40B4-BE49-F238E27FC236}">
                <a16:creationId xmlns:a16="http://schemas.microsoft.com/office/drawing/2014/main" id="{73A7ADB7-DF52-164E-8822-AB6511DC2372}"/>
              </a:ext>
            </a:extLst>
          </p:cNvPr>
          <p:cNvSpPr>
            <a:spLocks noGrp="1"/>
          </p:cNvSpPr>
          <p:nvPr>
            <p:ph type="body" sz="quarter" idx="14" hasCustomPrompt="1"/>
          </p:nvPr>
        </p:nvSpPr>
        <p:spPr>
          <a:xfrm>
            <a:off x="458946" y="445365"/>
            <a:ext cx="2962275" cy="365125"/>
          </a:xfrm>
        </p:spPr>
        <p:txBody>
          <a:bodyPr/>
          <a:lstStyle>
            <a:lvl1pPr marL="0" indent="0">
              <a:buNone/>
              <a:defRPr sz="1400" b="1">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12" name="Text Placeholder 18">
            <a:extLst>
              <a:ext uri="{FF2B5EF4-FFF2-40B4-BE49-F238E27FC236}">
                <a16:creationId xmlns:a16="http://schemas.microsoft.com/office/drawing/2014/main" id="{3115D3C7-4684-D64D-96DA-8FCC99E46C8C}"/>
              </a:ext>
            </a:extLst>
          </p:cNvPr>
          <p:cNvSpPr>
            <a:spLocks noGrp="1"/>
          </p:cNvSpPr>
          <p:nvPr>
            <p:ph type="body" sz="quarter" idx="15" hasCustomPrompt="1"/>
          </p:nvPr>
        </p:nvSpPr>
        <p:spPr>
          <a:xfrm>
            <a:off x="439068" y="682426"/>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9" name="Rectangle 8">
            <a:extLst>
              <a:ext uri="{FF2B5EF4-FFF2-40B4-BE49-F238E27FC236}">
                <a16:creationId xmlns:a16="http://schemas.microsoft.com/office/drawing/2014/main" id="{42EE8260-6DCF-6D43-8065-0340FCEF2204}"/>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12B3CCF-C910-6F45-9D28-4C8A33B36259}"/>
              </a:ext>
            </a:extLst>
          </p:cNvPr>
          <p:cNvPicPr>
            <a:picLocks noChangeAspect="1"/>
          </p:cNvPicPr>
          <p:nvPr userDrawn="1"/>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4" name="Picture 13">
            <a:extLst>
              <a:ext uri="{FF2B5EF4-FFF2-40B4-BE49-F238E27FC236}">
                <a16:creationId xmlns:a16="http://schemas.microsoft.com/office/drawing/2014/main" id="{DB7F65BD-C0B3-A743-AF68-C5B27B5F4E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5" name="Rectangle 14">
            <a:extLst>
              <a:ext uri="{FF2B5EF4-FFF2-40B4-BE49-F238E27FC236}">
                <a16:creationId xmlns:a16="http://schemas.microsoft.com/office/drawing/2014/main" id="{D1366E19-5BE3-0E49-A60C-46A02551C658}"/>
              </a:ext>
            </a:extLst>
          </p:cNvPr>
          <p:cNvSpPr/>
          <p:nvPr userDrawn="1"/>
        </p:nvSpPr>
        <p:spPr>
          <a:xfrm>
            <a:off x="280128" y="288234"/>
            <a:ext cx="11615352" cy="62772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18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pic>
        <p:nvPicPr>
          <p:cNvPr id="7" name="Picture 6">
            <a:extLst>
              <a:ext uri="{FF2B5EF4-FFF2-40B4-BE49-F238E27FC236}">
                <a16:creationId xmlns:a16="http://schemas.microsoft.com/office/drawing/2014/main" id="{13367A1B-9197-2443-88B2-7DFD03F359EA}"/>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6" y="1611313"/>
            <a:ext cx="3460296" cy="4718050"/>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5" name="Content Placeholder 19">
            <a:extLst>
              <a:ext uri="{FF2B5EF4-FFF2-40B4-BE49-F238E27FC236}">
                <a16:creationId xmlns:a16="http://schemas.microsoft.com/office/drawing/2014/main" id="{10F14315-17A8-AD7D-4F71-88FF4299AAF8}"/>
              </a:ext>
            </a:extLst>
          </p:cNvPr>
          <p:cNvSpPr>
            <a:spLocks noGrp="1"/>
          </p:cNvSpPr>
          <p:nvPr>
            <p:ph sz="quarter" idx="17"/>
          </p:nvPr>
        </p:nvSpPr>
        <p:spPr>
          <a:xfrm>
            <a:off x="4368800" y="1611313"/>
            <a:ext cx="7248523" cy="4718050"/>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19884981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9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2" name="Rectangle 1">
            <a:extLst>
              <a:ext uri="{FF2B5EF4-FFF2-40B4-BE49-F238E27FC236}">
                <a16:creationId xmlns:a16="http://schemas.microsoft.com/office/drawing/2014/main" id="{88DE8A71-9049-D847-80DC-3302636113C1}"/>
              </a:ext>
            </a:extLst>
          </p:cNvPr>
          <p:cNvSpPr/>
          <p:nvPr/>
        </p:nvSpPr>
        <p:spPr>
          <a:xfrm>
            <a:off x="280128" y="288234"/>
            <a:ext cx="11615352" cy="62772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8">
            <a:extLst>
              <a:ext uri="{FF2B5EF4-FFF2-40B4-BE49-F238E27FC236}">
                <a16:creationId xmlns:a16="http://schemas.microsoft.com/office/drawing/2014/main" id="{3E9BD23C-E126-EA4F-B351-74EC32A110E1}"/>
              </a:ext>
            </a:extLst>
          </p:cNvPr>
          <p:cNvSpPr>
            <a:spLocks noGrp="1"/>
          </p:cNvSpPr>
          <p:nvPr>
            <p:ph type="body" sz="quarter" idx="14" hasCustomPrompt="1"/>
          </p:nvPr>
        </p:nvSpPr>
        <p:spPr>
          <a:xfrm>
            <a:off x="421875" y="395938"/>
            <a:ext cx="2962275" cy="365125"/>
          </a:xfrm>
        </p:spPr>
        <p:txBody>
          <a:bodyPr/>
          <a:lstStyle>
            <a:lvl1pPr marL="0" indent="0">
              <a:buNone/>
              <a:defRPr sz="1400" b="1">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9" name="Text Placeholder 18">
            <a:extLst>
              <a:ext uri="{FF2B5EF4-FFF2-40B4-BE49-F238E27FC236}">
                <a16:creationId xmlns:a16="http://schemas.microsoft.com/office/drawing/2014/main" id="{12E85128-D93E-A147-86F4-3D0BC1EC9199}"/>
              </a:ext>
            </a:extLst>
          </p:cNvPr>
          <p:cNvSpPr>
            <a:spLocks noGrp="1"/>
          </p:cNvSpPr>
          <p:nvPr>
            <p:ph type="body" sz="quarter" idx="15" hasCustomPrompt="1"/>
          </p:nvPr>
        </p:nvSpPr>
        <p:spPr>
          <a:xfrm>
            <a:off x="401997" y="632999"/>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1" name="Rectangle 10">
            <a:extLst>
              <a:ext uri="{FF2B5EF4-FFF2-40B4-BE49-F238E27FC236}">
                <a16:creationId xmlns:a16="http://schemas.microsoft.com/office/drawing/2014/main" id="{B591080C-177F-A047-80AB-7C73E410F59C}"/>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8F42D3F-477E-8549-8055-E9F33E6C97BF}"/>
              </a:ext>
            </a:extLst>
          </p:cNvPr>
          <p:cNvPicPr>
            <a:picLocks noChangeAspect="1"/>
          </p:cNvPicPr>
          <p:nvPr userDrawn="1"/>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3" name="Picture 12">
            <a:extLst>
              <a:ext uri="{FF2B5EF4-FFF2-40B4-BE49-F238E27FC236}">
                <a16:creationId xmlns:a16="http://schemas.microsoft.com/office/drawing/2014/main" id="{8BA270DD-BE0D-C649-B422-889A5A2E2E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4" name="Rectangle 13">
            <a:extLst>
              <a:ext uri="{FF2B5EF4-FFF2-40B4-BE49-F238E27FC236}">
                <a16:creationId xmlns:a16="http://schemas.microsoft.com/office/drawing/2014/main" id="{6D772379-C95B-9E4E-8439-7567F5B35926}"/>
              </a:ext>
            </a:extLst>
          </p:cNvPr>
          <p:cNvSpPr/>
          <p:nvPr userDrawn="1"/>
        </p:nvSpPr>
        <p:spPr>
          <a:xfrm>
            <a:off x="280128" y="288234"/>
            <a:ext cx="11615352" cy="62772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542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0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2" name="Rectangle 1">
            <a:extLst>
              <a:ext uri="{FF2B5EF4-FFF2-40B4-BE49-F238E27FC236}">
                <a16:creationId xmlns:a16="http://schemas.microsoft.com/office/drawing/2014/main" id="{88DE8A71-9049-D847-80DC-3302636113C1}"/>
              </a:ext>
            </a:extLst>
          </p:cNvPr>
          <p:cNvSpPr/>
          <p:nvPr/>
        </p:nvSpPr>
        <p:spPr>
          <a:xfrm>
            <a:off x="280128" y="288234"/>
            <a:ext cx="11615352" cy="6277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8">
            <a:extLst>
              <a:ext uri="{FF2B5EF4-FFF2-40B4-BE49-F238E27FC236}">
                <a16:creationId xmlns:a16="http://schemas.microsoft.com/office/drawing/2014/main" id="{3E9BD23C-E126-EA4F-B351-74EC32A110E1}"/>
              </a:ext>
            </a:extLst>
          </p:cNvPr>
          <p:cNvSpPr>
            <a:spLocks noGrp="1"/>
          </p:cNvSpPr>
          <p:nvPr>
            <p:ph type="body" sz="quarter" idx="14" hasCustomPrompt="1"/>
          </p:nvPr>
        </p:nvSpPr>
        <p:spPr>
          <a:xfrm>
            <a:off x="421875" y="395938"/>
            <a:ext cx="2962275" cy="365125"/>
          </a:xfrm>
        </p:spPr>
        <p:txBody>
          <a:bodyPr/>
          <a:lstStyle>
            <a:lvl1pPr marL="0" indent="0">
              <a:buNone/>
              <a:defRPr sz="1400" b="1">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9" name="Text Placeholder 18">
            <a:extLst>
              <a:ext uri="{FF2B5EF4-FFF2-40B4-BE49-F238E27FC236}">
                <a16:creationId xmlns:a16="http://schemas.microsoft.com/office/drawing/2014/main" id="{12E85128-D93E-A147-86F4-3D0BC1EC9199}"/>
              </a:ext>
            </a:extLst>
          </p:cNvPr>
          <p:cNvSpPr>
            <a:spLocks noGrp="1"/>
          </p:cNvSpPr>
          <p:nvPr>
            <p:ph type="body" sz="quarter" idx="15" hasCustomPrompt="1"/>
          </p:nvPr>
        </p:nvSpPr>
        <p:spPr>
          <a:xfrm>
            <a:off x="401997" y="632999"/>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1" name="Rectangle 10">
            <a:extLst>
              <a:ext uri="{FF2B5EF4-FFF2-40B4-BE49-F238E27FC236}">
                <a16:creationId xmlns:a16="http://schemas.microsoft.com/office/drawing/2014/main" id="{24908AF7-40C6-8B49-BCCD-A9F926412338}"/>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EE9C2B1-237C-4048-A3AE-5B87628DD6C6}"/>
              </a:ext>
            </a:extLst>
          </p:cNvPr>
          <p:cNvPicPr>
            <a:picLocks noChangeAspect="1"/>
          </p:cNvPicPr>
          <p:nvPr userDrawn="1"/>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3" name="Picture 12">
            <a:extLst>
              <a:ext uri="{FF2B5EF4-FFF2-40B4-BE49-F238E27FC236}">
                <a16:creationId xmlns:a16="http://schemas.microsoft.com/office/drawing/2014/main" id="{4191F2BF-96BB-354C-BE83-2BF9CA9995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4" name="Rectangle 13">
            <a:extLst>
              <a:ext uri="{FF2B5EF4-FFF2-40B4-BE49-F238E27FC236}">
                <a16:creationId xmlns:a16="http://schemas.microsoft.com/office/drawing/2014/main" id="{BF5C5BCE-D6EF-6648-896D-8A09AF0929FE}"/>
              </a:ext>
            </a:extLst>
          </p:cNvPr>
          <p:cNvSpPr/>
          <p:nvPr userDrawn="1"/>
        </p:nvSpPr>
        <p:spPr>
          <a:xfrm>
            <a:off x="280128" y="288234"/>
            <a:ext cx="11615352" cy="6277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751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1_Content with Cap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2" name="Rectangle 1">
            <a:extLst>
              <a:ext uri="{FF2B5EF4-FFF2-40B4-BE49-F238E27FC236}">
                <a16:creationId xmlns:a16="http://schemas.microsoft.com/office/drawing/2014/main" id="{88DE8A71-9049-D847-80DC-3302636113C1}"/>
              </a:ext>
            </a:extLst>
          </p:cNvPr>
          <p:cNvSpPr/>
          <p:nvPr/>
        </p:nvSpPr>
        <p:spPr>
          <a:xfrm>
            <a:off x="280128" y="288234"/>
            <a:ext cx="11615352" cy="62772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8">
            <a:extLst>
              <a:ext uri="{FF2B5EF4-FFF2-40B4-BE49-F238E27FC236}">
                <a16:creationId xmlns:a16="http://schemas.microsoft.com/office/drawing/2014/main" id="{3E9BD23C-E126-EA4F-B351-74EC32A110E1}"/>
              </a:ext>
            </a:extLst>
          </p:cNvPr>
          <p:cNvSpPr>
            <a:spLocks noGrp="1"/>
          </p:cNvSpPr>
          <p:nvPr>
            <p:ph type="body" sz="quarter" idx="14" hasCustomPrompt="1"/>
          </p:nvPr>
        </p:nvSpPr>
        <p:spPr>
          <a:xfrm>
            <a:off x="421875" y="395938"/>
            <a:ext cx="2962275" cy="365125"/>
          </a:xfrm>
        </p:spPr>
        <p:txBody>
          <a:bodyPr/>
          <a:lstStyle>
            <a:lvl1pPr marL="0" indent="0">
              <a:buNone/>
              <a:defRPr sz="1400" b="1">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9" name="Text Placeholder 18">
            <a:extLst>
              <a:ext uri="{FF2B5EF4-FFF2-40B4-BE49-F238E27FC236}">
                <a16:creationId xmlns:a16="http://schemas.microsoft.com/office/drawing/2014/main" id="{12E85128-D93E-A147-86F4-3D0BC1EC9199}"/>
              </a:ext>
            </a:extLst>
          </p:cNvPr>
          <p:cNvSpPr>
            <a:spLocks noGrp="1"/>
          </p:cNvSpPr>
          <p:nvPr>
            <p:ph type="body" sz="quarter" idx="15" hasCustomPrompt="1"/>
          </p:nvPr>
        </p:nvSpPr>
        <p:spPr>
          <a:xfrm>
            <a:off x="401997" y="632999"/>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1" name="Rectangle 10">
            <a:extLst>
              <a:ext uri="{FF2B5EF4-FFF2-40B4-BE49-F238E27FC236}">
                <a16:creationId xmlns:a16="http://schemas.microsoft.com/office/drawing/2014/main" id="{C9A9F7F2-F657-A946-B9FE-B6EB67CBF9CC}"/>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C5F453D-0FBC-864F-99CA-BCB7B270D85F}"/>
              </a:ext>
            </a:extLst>
          </p:cNvPr>
          <p:cNvPicPr>
            <a:picLocks noChangeAspect="1"/>
          </p:cNvPicPr>
          <p:nvPr userDrawn="1"/>
        </p:nvPicPr>
        <p:blipFill>
          <a:blip r:embed="rId2"/>
          <a:stretch>
            <a:fillRect/>
          </a:stretch>
        </p:blipFill>
        <p:spPr>
          <a:xfrm>
            <a:off x="296515" y="288234"/>
            <a:ext cx="11598965" cy="6281531"/>
          </a:xfrm>
          <a:prstGeom prst="rect">
            <a:avLst/>
          </a:prstGeom>
          <a:solidFill>
            <a:schemeClr val="accent1">
              <a:lumMod val="40000"/>
              <a:lumOff val="60000"/>
              <a:alpha val="0"/>
            </a:schemeClr>
          </a:solidFill>
        </p:spPr>
      </p:pic>
      <p:pic>
        <p:nvPicPr>
          <p:cNvPr id="13" name="Picture 12">
            <a:extLst>
              <a:ext uri="{FF2B5EF4-FFF2-40B4-BE49-F238E27FC236}">
                <a16:creationId xmlns:a16="http://schemas.microsoft.com/office/drawing/2014/main" id="{16CA9A08-CA2B-FF42-8740-083F0E74D4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4" name="Rectangle 13">
            <a:extLst>
              <a:ext uri="{FF2B5EF4-FFF2-40B4-BE49-F238E27FC236}">
                <a16:creationId xmlns:a16="http://schemas.microsoft.com/office/drawing/2014/main" id="{B2A819F1-883E-F04D-ABDB-3346FBFFBEFC}"/>
              </a:ext>
            </a:extLst>
          </p:cNvPr>
          <p:cNvSpPr/>
          <p:nvPr userDrawn="1"/>
        </p:nvSpPr>
        <p:spPr>
          <a:xfrm>
            <a:off x="280128" y="288234"/>
            <a:ext cx="11615352" cy="62772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897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6200000">
            <a:off x="7729573" y="324380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65B13E-B259-2444-B138-90481486D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9843" y="-48511"/>
            <a:ext cx="4002160" cy="6858000"/>
          </a:xfrm>
          <a:prstGeom prst="rect">
            <a:avLst/>
          </a:prstGeom>
          <a:solidFill>
            <a:srgbClr val="003049"/>
          </a:solidFill>
        </p:spPr>
      </p:pic>
      <p:sp>
        <p:nvSpPr>
          <p:cNvPr id="8" name="Triangle 7">
            <a:extLst>
              <a:ext uri="{FF2B5EF4-FFF2-40B4-BE49-F238E27FC236}">
                <a16:creationId xmlns:a16="http://schemas.microsoft.com/office/drawing/2014/main" id="{D7B48B55-6DFE-724A-986B-1B26F6658C44}"/>
              </a:ext>
            </a:extLst>
          </p:cNvPr>
          <p:cNvSpPr/>
          <p:nvPr userDrawn="1"/>
        </p:nvSpPr>
        <p:spPr>
          <a:xfrm rot="16200000">
            <a:off x="7729573" y="324380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980FA2-901A-6648-9AA6-E787655C1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9843" y="-48511"/>
            <a:ext cx="4002160" cy="6858000"/>
          </a:xfrm>
          <a:prstGeom prst="rect">
            <a:avLst/>
          </a:prstGeom>
          <a:solidFill>
            <a:srgbClr val="003049"/>
          </a:solidFill>
        </p:spPr>
      </p:pic>
      <p:sp>
        <p:nvSpPr>
          <p:cNvPr id="4" name="Text Placeholder 18">
            <a:extLst>
              <a:ext uri="{FF2B5EF4-FFF2-40B4-BE49-F238E27FC236}">
                <a16:creationId xmlns:a16="http://schemas.microsoft.com/office/drawing/2014/main" id="{35ABBDCE-4B4A-3FD8-567A-2F522272385D}"/>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5" name="Text Placeholder 18">
            <a:extLst>
              <a:ext uri="{FF2B5EF4-FFF2-40B4-BE49-F238E27FC236}">
                <a16:creationId xmlns:a16="http://schemas.microsoft.com/office/drawing/2014/main" id="{80ED2FDD-F9FC-D111-6503-3B64500A015B}"/>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2270580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6200000">
            <a:off x="8998201" y="324380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65B13E-B259-2444-B138-90481486D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8798" y="0"/>
            <a:ext cx="2743201" cy="6858000"/>
          </a:xfrm>
          <a:prstGeom prst="rect">
            <a:avLst/>
          </a:prstGeom>
        </p:spPr>
      </p:pic>
      <p:sp>
        <p:nvSpPr>
          <p:cNvPr id="9" name="Triangle 8">
            <a:extLst>
              <a:ext uri="{FF2B5EF4-FFF2-40B4-BE49-F238E27FC236}">
                <a16:creationId xmlns:a16="http://schemas.microsoft.com/office/drawing/2014/main" id="{8A05148C-28DC-C041-AA45-A6B732E4486B}"/>
              </a:ext>
            </a:extLst>
          </p:cNvPr>
          <p:cNvSpPr/>
          <p:nvPr userDrawn="1"/>
        </p:nvSpPr>
        <p:spPr>
          <a:xfrm rot="16200000">
            <a:off x="8998201" y="324380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55E0494-D357-1F45-AFC1-7BDC871DC4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48798" y="0"/>
            <a:ext cx="2743201" cy="6858000"/>
          </a:xfrm>
          <a:prstGeom prst="rect">
            <a:avLst/>
          </a:prstGeom>
        </p:spPr>
      </p:pic>
      <p:sp>
        <p:nvSpPr>
          <p:cNvPr id="2" name="Text Placeholder 3">
            <a:extLst>
              <a:ext uri="{FF2B5EF4-FFF2-40B4-BE49-F238E27FC236}">
                <a16:creationId xmlns:a16="http://schemas.microsoft.com/office/drawing/2014/main" id="{CC22D22E-CED8-2B84-AAAF-C1702D727390}"/>
              </a:ext>
            </a:extLst>
          </p:cNvPr>
          <p:cNvSpPr>
            <a:spLocks noGrp="1"/>
          </p:cNvSpPr>
          <p:nvPr>
            <p:ph type="body" sz="quarter" idx="16"/>
          </p:nvPr>
        </p:nvSpPr>
        <p:spPr>
          <a:xfrm>
            <a:off x="574786" y="1619250"/>
            <a:ext cx="8350139" cy="47132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3" name="Text Placeholder 18">
            <a:extLst>
              <a:ext uri="{FF2B5EF4-FFF2-40B4-BE49-F238E27FC236}">
                <a16:creationId xmlns:a16="http://schemas.microsoft.com/office/drawing/2014/main" id="{B4C9185E-D886-6D16-38CE-F66A663D19A0}"/>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4" name="Text Placeholder 18">
            <a:extLst>
              <a:ext uri="{FF2B5EF4-FFF2-40B4-BE49-F238E27FC236}">
                <a16:creationId xmlns:a16="http://schemas.microsoft.com/office/drawing/2014/main" id="{D915D550-CA76-EC07-68CF-8535AF6844E7}"/>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1511674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6200000">
            <a:off x="5655468" y="329231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p:nvSpPr>
        <p:spPr>
          <a:xfrm rot="16200000">
            <a:off x="5794915" y="441362"/>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7581FD-E6B1-C646-B3F6-7DFAD50BA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7" y="0"/>
            <a:ext cx="6096003" cy="6858000"/>
          </a:xfrm>
          <a:prstGeom prst="rect">
            <a:avLst/>
          </a:prstGeom>
        </p:spPr>
      </p:pic>
      <p:sp>
        <p:nvSpPr>
          <p:cNvPr id="10" name="Triangle 9">
            <a:extLst>
              <a:ext uri="{FF2B5EF4-FFF2-40B4-BE49-F238E27FC236}">
                <a16:creationId xmlns:a16="http://schemas.microsoft.com/office/drawing/2014/main" id="{84BFCFAF-6B6D-7442-A972-47EAEE7F9AD4}"/>
              </a:ext>
            </a:extLst>
          </p:cNvPr>
          <p:cNvSpPr/>
          <p:nvPr userDrawn="1"/>
        </p:nvSpPr>
        <p:spPr>
          <a:xfrm rot="16200000">
            <a:off x="5655468" y="3292319"/>
            <a:ext cx="647178" cy="273361"/>
          </a:xfrm>
          <a:prstGeom prst="triangle">
            <a:avLst/>
          </a:prstGeom>
          <a:solidFill>
            <a:srgbClr val="FCBF49"/>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68B637-27BC-1549-A3C2-DAC59BBFD82D}"/>
              </a:ext>
            </a:extLst>
          </p:cNvPr>
          <p:cNvSpPr/>
          <p:nvPr userDrawn="1"/>
        </p:nvSpPr>
        <p:spPr>
          <a:xfrm rot="16200000">
            <a:off x="5794915" y="441362"/>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B0EDD75-6014-EB4B-97F1-68C355887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5997" y="0"/>
            <a:ext cx="6096003" cy="6858000"/>
          </a:xfrm>
          <a:prstGeom prst="rect">
            <a:avLst/>
          </a:prstGeom>
        </p:spPr>
      </p:pic>
      <p:sp>
        <p:nvSpPr>
          <p:cNvPr id="3" name="Text Placeholder 18">
            <a:extLst>
              <a:ext uri="{FF2B5EF4-FFF2-40B4-BE49-F238E27FC236}">
                <a16:creationId xmlns:a16="http://schemas.microsoft.com/office/drawing/2014/main" id="{A231876B-388A-A913-DA58-3E3D6507C884}"/>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4" name="Text Placeholder 18">
            <a:extLst>
              <a:ext uri="{FF2B5EF4-FFF2-40B4-BE49-F238E27FC236}">
                <a16:creationId xmlns:a16="http://schemas.microsoft.com/office/drawing/2014/main" id="{A76C5BA9-18C6-72CC-F21B-F52C643633F5}"/>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1893514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5400000">
            <a:off x="3815248" y="3302092"/>
            <a:ext cx="647178" cy="273361"/>
          </a:xfrm>
          <a:prstGeom prst="triangle">
            <a:avLst/>
          </a:prstGeom>
          <a:solidFill>
            <a:schemeClr val="accent1"/>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p:nvSpPr>
        <p:spPr>
          <a:xfrm rot="16200000">
            <a:off x="-1418151" y="1437693"/>
            <a:ext cx="6838457" cy="4002158"/>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893BDA8-4BE0-3541-8EE7-145EEE1D85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002155" cy="6858000"/>
          </a:xfrm>
          <a:prstGeom prst="rect">
            <a:avLst/>
          </a:prstGeom>
        </p:spPr>
      </p:pic>
      <p:sp>
        <p:nvSpPr>
          <p:cNvPr id="10" name="Triangle 9">
            <a:extLst>
              <a:ext uri="{FF2B5EF4-FFF2-40B4-BE49-F238E27FC236}">
                <a16:creationId xmlns:a16="http://schemas.microsoft.com/office/drawing/2014/main" id="{560C090F-B50A-EB4F-B574-83C954425C7E}"/>
              </a:ext>
            </a:extLst>
          </p:cNvPr>
          <p:cNvSpPr/>
          <p:nvPr userDrawn="1"/>
        </p:nvSpPr>
        <p:spPr>
          <a:xfrm rot="5400000">
            <a:off x="3815248" y="3302092"/>
            <a:ext cx="647178" cy="273361"/>
          </a:xfrm>
          <a:prstGeom prst="triangle">
            <a:avLst/>
          </a:prstGeom>
          <a:solidFill>
            <a:schemeClr val="accent1"/>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55147-90B9-6242-A3BC-D40BEDBF9E1D}"/>
              </a:ext>
            </a:extLst>
          </p:cNvPr>
          <p:cNvSpPr/>
          <p:nvPr userDrawn="1"/>
        </p:nvSpPr>
        <p:spPr>
          <a:xfrm rot="16200000">
            <a:off x="-1418151" y="1437693"/>
            <a:ext cx="6838457" cy="4002158"/>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592C9EF-FA37-ED47-B58B-D8FBDFC164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002155" cy="6858000"/>
          </a:xfrm>
          <a:prstGeom prst="rect">
            <a:avLst/>
          </a:prstGeom>
        </p:spPr>
      </p:pic>
      <p:sp>
        <p:nvSpPr>
          <p:cNvPr id="3" name="Text Placeholder 18">
            <a:extLst>
              <a:ext uri="{FF2B5EF4-FFF2-40B4-BE49-F238E27FC236}">
                <a16:creationId xmlns:a16="http://schemas.microsoft.com/office/drawing/2014/main" id="{361E12A0-8ABD-C038-5691-04C0F9A012E6}"/>
              </a:ext>
            </a:extLst>
          </p:cNvPr>
          <p:cNvSpPr>
            <a:spLocks noGrp="1"/>
          </p:cNvSpPr>
          <p:nvPr>
            <p:ph type="body" sz="quarter" idx="15" hasCustomPrompt="1"/>
          </p:nvPr>
        </p:nvSpPr>
        <p:spPr>
          <a:xfrm>
            <a:off x="4467225" y="710562"/>
            <a:ext cx="7429500"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4" name="Text Placeholder 18">
            <a:extLst>
              <a:ext uri="{FF2B5EF4-FFF2-40B4-BE49-F238E27FC236}">
                <a16:creationId xmlns:a16="http://schemas.microsoft.com/office/drawing/2014/main" id="{64D65C6D-0FCF-2499-4A96-A9329191573D}"/>
              </a:ext>
            </a:extLst>
          </p:cNvPr>
          <p:cNvSpPr>
            <a:spLocks noGrp="1"/>
          </p:cNvSpPr>
          <p:nvPr>
            <p:ph type="body" sz="quarter" idx="14" hasCustomPrompt="1"/>
          </p:nvPr>
        </p:nvSpPr>
        <p:spPr>
          <a:xfrm>
            <a:off x="4467223" y="527999"/>
            <a:ext cx="270568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4966891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7FA298C7-D4CB-264C-8517-CA61A1A093FB}"/>
              </a:ext>
            </a:extLst>
          </p:cNvPr>
          <p:cNvSpPr>
            <a:spLocks noGrp="1"/>
          </p:cNvSpPr>
          <p:nvPr>
            <p:ph type="sldNum" sz="quarter" idx="12"/>
          </p:nvPr>
        </p:nvSpPr>
        <p:spPr>
          <a:xfrm>
            <a:off x="8829261" y="6204640"/>
            <a:ext cx="2743200" cy="365125"/>
          </a:xfrm>
        </p:spPr>
        <p:txBody>
          <a:bodyPr/>
          <a:lstStyle>
            <a:lvl1pPr>
              <a:defRPr>
                <a:latin typeface="Lato" panose="020F0502020204030203" pitchFamily="34" charset="0"/>
                <a:ea typeface="Lato" panose="020F0502020204030203" pitchFamily="34" charset="0"/>
              </a:defRPr>
            </a:lvl1pPr>
          </a:lstStyle>
          <a:p>
            <a:fld id="{4943FCC8-8913-0048-9DB2-B742F2CE1416}" type="slidenum">
              <a:rPr lang="en-US" smtClean="0"/>
              <a:pPr/>
              <a:t>‹#›</a:t>
            </a:fld>
            <a:endParaRPr lang="en-US"/>
          </a:p>
        </p:txBody>
      </p:sp>
      <p:pic>
        <p:nvPicPr>
          <p:cNvPr id="5" name="Picture 4">
            <a:extLst>
              <a:ext uri="{FF2B5EF4-FFF2-40B4-BE49-F238E27FC236}">
                <a16:creationId xmlns:a16="http://schemas.microsoft.com/office/drawing/2014/main" id="{B97F1A88-E674-45C6-B685-AE86B19AFEC7}"/>
              </a:ext>
            </a:extLst>
          </p:cNvPr>
          <p:cNvPicPr>
            <a:picLocks noChangeAspect="1"/>
          </p:cNvPicPr>
          <p:nvPr/>
        </p:nvPicPr>
        <p:blipFill>
          <a:blip r:embed="rId2"/>
          <a:stretch>
            <a:fillRect/>
          </a:stretch>
        </p:blipFill>
        <p:spPr>
          <a:xfrm>
            <a:off x="296518" y="268358"/>
            <a:ext cx="11598965" cy="6321285"/>
          </a:xfrm>
          <a:prstGeom prst="rect">
            <a:avLst/>
          </a:prstGeom>
        </p:spPr>
      </p:pic>
      <p:pic>
        <p:nvPicPr>
          <p:cNvPr id="4" name="Picture 3">
            <a:extLst>
              <a:ext uri="{FF2B5EF4-FFF2-40B4-BE49-F238E27FC236}">
                <a16:creationId xmlns:a16="http://schemas.microsoft.com/office/drawing/2014/main" id="{DBD68B22-7F4D-7747-8EA9-1D415825EFA7}"/>
              </a:ext>
            </a:extLst>
          </p:cNvPr>
          <p:cNvPicPr>
            <a:picLocks noChangeAspect="1"/>
          </p:cNvPicPr>
          <p:nvPr userDrawn="1"/>
        </p:nvPicPr>
        <p:blipFill>
          <a:blip r:embed="rId2"/>
          <a:stretch>
            <a:fillRect/>
          </a:stretch>
        </p:blipFill>
        <p:spPr>
          <a:xfrm>
            <a:off x="296518" y="268358"/>
            <a:ext cx="11598965" cy="6321285"/>
          </a:xfrm>
          <a:prstGeom prst="rect">
            <a:avLst/>
          </a:prstGeom>
        </p:spPr>
      </p:pic>
    </p:spTree>
    <p:extLst>
      <p:ext uri="{BB962C8B-B14F-4D97-AF65-F5344CB8AC3E}">
        <p14:creationId xmlns:p14="http://schemas.microsoft.com/office/powerpoint/2010/main" val="3284320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99E06-96C1-EF48-8F3C-9266063887DD}"/>
              </a:ext>
            </a:extLst>
          </p:cNvPr>
          <p:cNvSpPr/>
          <p:nvPr/>
        </p:nvSpPr>
        <p:spPr>
          <a:xfrm>
            <a:off x="-9940" y="-29817"/>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4ACFA4-4999-9348-B805-1E1F0CF6405A}"/>
              </a:ext>
            </a:extLst>
          </p:cNvPr>
          <p:cNvPicPr>
            <a:picLocks noChangeAspect="1"/>
          </p:cNvPicPr>
          <p:nvPr/>
        </p:nvPicPr>
        <p:blipFill>
          <a:blip r:embed="rId2"/>
          <a:stretch>
            <a:fillRect/>
          </a:stretch>
        </p:blipFill>
        <p:spPr>
          <a:xfrm>
            <a:off x="291354" y="268358"/>
            <a:ext cx="11598965" cy="6321285"/>
          </a:xfrm>
          <a:prstGeom prst="rect">
            <a:avLst/>
          </a:prstGeom>
        </p:spPr>
      </p:pic>
      <p:sp>
        <p:nvSpPr>
          <p:cNvPr id="9" name="Slide Number Placeholder 6">
            <a:extLst>
              <a:ext uri="{FF2B5EF4-FFF2-40B4-BE49-F238E27FC236}">
                <a16:creationId xmlns:a16="http://schemas.microsoft.com/office/drawing/2014/main" id="{7FA298C7-D4CB-264C-8517-CA61A1A093FB}"/>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5" name="Picture Placeholder 16">
            <a:extLst>
              <a:ext uri="{FF2B5EF4-FFF2-40B4-BE49-F238E27FC236}">
                <a16:creationId xmlns:a16="http://schemas.microsoft.com/office/drawing/2014/main" id="{96BE665F-F654-8949-91CA-560A09CEE059}"/>
              </a:ext>
            </a:extLst>
          </p:cNvPr>
          <p:cNvSpPr>
            <a:spLocks noGrp="1"/>
          </p:cNvSpPr>
          <p:nvPr>
            <p:ph type="pic" sz="quarter" idx="13"/>
          </p:nvPr>
        </p:nvSpPr>
        <p:spPr>
          <a:xfrm>
            <a:off x="296518" y="268358"/>
            <a:ext cx="11598965" cy="6321285"/>
          </a:xfrm>
        </p:spPr>
        <p:txBody>
          <a:bodyPr>
            <a:normAutofit/>
          </a:bodyPr>
          <a:lstStyle>
            <a:lvl1pPr marL="0" indent="0" algn="ctr">
              <a:buNone/>
              <a:defRPr sz="1400">
                <a:latin typeface="Helvetica" pitchFamily="2" charset="0"/>
              </a:defRPr>
            </a:lvl1pPr>
          </a:lstStyle>
          <a:p>
            <a:r>
              <a:rPr lang="de-DE"/>
              <a:t>Bild durch Klicken auf Symbol hinzufügen</a:t>
            </a:r>
            <a:endParaRPr lang="en-US"/>
          </a:p>
        </p:txBody>
      </p:sp>
      <p:sp>
        <p:nvSpPr>
          <p:cNvPr id="7" name="Text Placeholder 18">
            <a:extLst>
              <a:ext uri="{FF2B5EF4-FFF2-40B4-BE49-F238E27FC236}">
                <a16:creationId xmlns:a16="http://schemas.microsoft.com/office/drawing/2014/main" id="{73ED65CF-1E7D-924F-9AB3-7BA994CEB3BD}"/>
              </a:ext>
            </a:extLst>
          </p:cNvPr>
          <p:cNvSpPr>
            <a:spLocks noGrp="1"/>
          </p:cNvSpPr>
          <p:nvPr>
            <p:ph type="body" sz="quarter" idx="15" hasCustomPrompt="1"/>
          </p:nvPr>
        </p:nvSpPr>
        <p:spPr>
          <a:xfrm>
            <a:off x="0" y="3230218"/>
            <a:ext cx="12192000" cy="647179"/>
          </a:xfrm>
        </p:spPr>
        <p:txBody>
          <a:bodyPr>
            <a:noAutofit/>
          </a:bodyPr>
          <a:lstStyle>
            <a:lvl1pPr marL="0" indent="0" algn="ctr">
              <a:buNone/>
              <a:defRPr sz="4400" b="1" i="0">
                <a:solidFill>
                  <a:schemeClr val="bg1"/>
                </a:solidFill>
                <a:latin typeface="Georgia" panose="02040502050405020303" pitchFamily="18" charset="0"/>
              </a:defRPr>
            </a:lvl1pPr>
          </a:lstStyle>
          <a:p>
            <a:pPr lvl="0"/>
            <a:r>
              <a:rPr lang="en-US"/>
              <a:t>Section Title</a:t>
            </a:r>
          </a:p>
        </p:txBody>
      </p:sp>
      <p:sp>
        <p:nvSpPr>
          <p:cNvPr id="10" name="Text Placeholder 18">
            <a:extLst>
              <a:ext uri="{FF2B5EF4-FFF2-40B4-BE49-F238E27FC236}">
                <a16:creationId xmlns:a16="http://schemas.microsoft.com/office/drawing/2014/main" id="{BB97813A-3B2B-8F45-A7DA-5D4284D9B1D5}"/>
              </a:ext>
            </a:extLst>
          </p:cNvPr>
          <p:cNvSpPr>
            <a:spLocks noGrp="1"/>
          </p:cNvSpPr>
          <p:nvPr>
            <p:ph type="body" sz="quarter" idx="14" hasCustomPrompt="1"/>
          </p:nvPr>
        </p:nvSpPr>
        <p:spPr>
          <a:xfrm>
            <a:off x="-19880" y="2865093"/>
            <a:ext cx="12191998" cy="365125"/>
          </a:xfrm>
        </p:spPr>
        <p:txBody>
          <a:bodyPr/>
          <a:lstStyle>
            <a:lvl1pPr marL="0" indent="0" algn="ctr">
              <a:buNone/>
              <a:defRPr sz="1400" b="1" cap="all" baseline="0">
                <a:solidFill>
                  <a:schemeClr val="bg1"/>
                </a:solidFill>
                <a:latin typeface="FUTURA MEDIUM" panose="020B0602020204020303" pitchFamily="34" charset="-79"/>
                <a:cs typeface="FUTURA MEDIUM" panose="020B0602020204020303" pitchFamily="34" charset="-79"/>
              </a:defRPr>
            </a:lvl1pPr>
          </a:lstStyle>
          <a:p>
            <a:pPr lvl="0"/>
            <a:r>
              <a:rPr lang="en-US"/>
              <a:t>TAGLINE</a:t>
            </a:r>
          </a:p>
        </p:txBody>
      </p:sp>
      <p:sp>
        <p:nvSpPr>
          <p:cNvPr id="11" name="Rectangle 10">
            <a:extLst>
              <a:ext uri="{FF2B5EF4-FFF2-40B4-BE49-F238E27FC236}">
                <a16:creationId xmlns:a16="http://schemas.microsoft.com/office/drawing/2014/main" id="{BFF862DB-D859-7E47-AE47-81088D1FD36B}"/>
              </a:ext>
            </a:extLst>
          </p:cNvPr>
          <p:cNvSpPr/>
          <p:nvPr userDrawn="1"/>
        </p:nvSpPr>
        <p:spPr>
          <a:xfrm>
            <a:off x="-9940" y="-29817"/>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A1F42A1-C79E-534F-A219-F3DE0D53F232}"/>
              </a:ext>
            </a:extLst>
          </p:cNvPr>
          <p:cNvPicPr>
            <a:picLocks noChangeAspect="1"/>
          </p:cNvPicPr>
          <p:nvPr userDrawn="1"/>
        </p:nvPicPr>
        <p:blipFill>
          <a:blip r:embed="rId2"/>
          <a:stretch>
            <a:fillRect/>
          </a:stretch>
        </p:blipFill>
        <p:spPr>
          <a:xfrm>
            <a:off x="291354" y="268358"/>
            <a:ext cx="11598965" cy="6321285"/>
          </a:xfrm>
          <a:prstGeom prst="rect">
            <a:avLst/>
          </a:prstGeom>
        </p:spPr>
      </p:pic>
    </p:spTree>
    <p:extLst>
      <p:ext uri="{BB962C8B-B14F-4D97-AF65-F5344CB8AC3E}">
        <p14:creationId xmlns:p14="http://schemas.microsoft.com/office/powerpoint/2010/main" val="954000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userDrawn="1"/>
        </p:nvPicPr>
        <p:blipFill>
          <a:blip r:embed="rId2"/>
          <a:stretch>
            <a:fillRect/>
          </a:stretch>
        </p:blipFill>
        <p:spPr>
          <a:xfrm>
            <a:off x="296515" y="288234"/>
            <a:ext cx="11598965" cy="6281531"/>
          </a:xfrm>
          <a:prstGeom prst="rect">
            <a:avLst/>
          </a:prstGeom>
        </p:spPr>
      </p:pic>
      <p:sp>
        <p:nvSpPr>
          <p:cNvPr id="6" name="Text Placeholder 5">
            <a:extLst>
              <a:ext uri="{FF2B5EF4-FFF2-40B4-BE49-F238E27FC236}">
                <a16:creationId xmlns:a16="http://schemas.microsoft.com/office/drawing/2014/main" id="{B336A431-2594-684A-8135-724C323061C0}"/>
              </a:ext>
            </a:extLst>
          </p:cNvPr>
          <p:cNvSpPr>
            <a:spLocks noGrp="1"/>
          </p:cNvSpPr>
          <p:nvPr>
            <p:ph type="body" sz="quarter" idx="10" hasCustomPrompt="1"/>
          </p:nvPr>
        </p:nvSpPr>
        <p:spPr>
          <a:xfrm>
            <a:off x="-8284" y="2432863"/>
            <a:ext cx="12192000" cy="1946275"/>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a:t>My Great Title </a:t>
            </a:r>
          </a:p>
        </p:txBody>
      </p:sp>
      <p:sp>
        <p:nvSpPr>
          <p:cNvPr id="9" name="Text Placeholder 8">
            <a:extLst>
              <a:ext uri="{FF2B5EF4-FFF2-40B4-BE49-F238E27FC236}">
                <a16:creationId xmlns:a16="http://schemas.microsoft.com/office/drawing/2014/main" id="{BAE07FF9-0167-7D49-9B53-18337F40696B}"/>
              </a:ext>
            </a:extLst>
          </p:cNvPr>
          <p:cNvSpPr>
            <a:spLocks noGrp="1"/>
          </p:cNvSpPr>
          <p:nvPr>
            <p:ph type="body" sz="quarter" idx="11" hasCustomPrompt="1"/>
          </p:nvPr>
        </p:nvSpPr>
        <p:spPr>
          <a:xfrm>
            <a:off x="-186239" y="3406001"/>
            <a:ext cx="12208567" cy="884238"/>
          </a:xfrm>
        </p:spPr>
        <p:txBody>
          <a:bodyPr>
            <a:normAutofit/>
          </a:bodyPr>
          <a:lstStyle>
            <a:lvl1pPr marL="0" indent="0" algn="ctr">
              <a:buNone/>
              <a:defRPr sz="2400">
                <a:solidFill>
                  <a:schemeClr val="bg1"/>
                </a:solidFill>
                <a:latin typeface="Futura Medium" panose="020B0602020204020303" pitchFamily="34" charset="-79"/>
                <a:cs typeface="Futura Medium" panose="020B0602020204020303" pitchFamily="34" charset="-79"/>
              </a:defRPr>
            </a:lvl1pPr>
          </a:lstStyle>
          <a:p>
            <a:pPr lvl="0"/>
            <a:r>
              <a:rPr lang="en-US"/>
              <a:t>BY JOHN FROST</a:t>
            </a:r>
          </a:p>
        </p:txBody>
      </p:sp>
      <p:pic>
        <p:nvPicPr>
          <p:cNvPr id="10" name="Picture 9">
            <a:extLst>
              <a:ext uri="{FF2B5EF4-FFF2-40B4-BE49-F238E27FC236}">
                <a16:creationId xmlns:a16="http://schemas.microsoft.com/office/drawing/2014/main" id="{CB02117B-921E-A444-93A1-B62970488A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Tree>
    <p:extLst>
      <p:ext uri="{BB962C8B-B14F-4D97-AF65-F5344CB8AC3E}">
        <p14:creationId xmlns:p14="http://schemas.microsoft.com/office/powerpoint/2010/main" val="315617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pic>
        <p:nvPicPr>
          <p:cNvPr id="7" name="Picture 6">
            <a:extLst>
              <a:ext uri="{FF2B5EF4-FFF2-40B4-BE49-F238E27FC236}">
                <a16:creationId xmlns:a16="http://schemas.microsoft.com/office/drawing/2014/main" id="{13367A1B-9197-2443-88B2-7DFD03F359EA}"/>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5" y="1611313"/>
            <a:ext cx="7254421" cy="471805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6" name="Content Placeholder 19">
            <a:extLst>
              <a:ext uri="{FF2B5EF4-FFF2-40B4-BE49-F238E27FC236}">
                <a16:creationId xmlns:a16="http://schemas.microsoft.com/office/drawing/2014/main" id="{66A83F08-4669-FF3B-5E48-C08F9073802F}"/>
              </a:ext>
            </a:extLst>
          </p:cNvPr>
          <p:cNvSpPr>
            <a:spLocks noGrp="1"/>
          </p:cNvSpPr>
          <p:nvPr>
            <p:ph sz="quarter" idx="18"/>
          </p:nvPr>
        </p:nvSpPr>
        <p:spPr>
          <a:xfrm>
            <a:off x="8162925" y="1611313"/>
            <a:ext cx="3460296" cy="471805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319534014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FFAE39-5AB2-2546-8309-707500011265}"/>
              </a:ext>
            </a:extLst>
          </p:cNvPr>
          <p:cNvSpPr/>
          <p:nvPr/>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3554B4-3B30-1A44-A6E1-D4135D16CFD1}"/>
              </a:ext>
            </a:extLst>
          </p:cNvPr>
          <p:cNvPicPr>
            <a:picLocks noChangeAspect="1"/>
          </p:cNvPicPr>
          <p:nvPr/>
        </p:nvPicPr>
        <p:blipFill>
          <a:blip r:embed="rId2"/>
          <a:stretch>
            <a:fillRect/>
          </a:stretch>
        </p:blipFill>
        <p:spPr>
          <a:xfrm>
            <a:off x="296515" y="288234"/>
            <a:ext cx="11598965" cy="6281531"/>
          </a:xfrm>
          <a:prstGeom prst="rect">
            <a:avLst/>
          </a:prstGeom>
        </p:spPr>
      </p:pic>
      <p:sp>
        <p:nvSpPr>
          <p:cNvPr id="6" name="Text Placeholder 5">
            <a:extLst>
              <a:ext uri="{FF2B5EF4-FFF2-40B4-BE49-F238E27FC236}">
                <a16:creationId xmlns:a16="http://schemas.microsoft.com/office/drawing/2014/main" id="{B336A431-2594-684A-8135-724C323061C0}"/>
              </a:ext>
            </a:extLst>
          </p:cNvPr>
          <p:cNvSpPr>
            <a:spLocks noGrp="1"/>
          </p:cNvSpPr>
          <p:nvPr>
            <p:ph type="body" sz="quarter" idx="10" hasCustomPrompt="1"/>
          </p:nvPr>
        </p:nvSpPr>
        <p:spPr>
          <a:xfrm>
            <a:off x="-8284" y="2432863"/>
            <a:ext cx="12192000" cy="1946275"/>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a:t>My Great Title </a:t>
            </a:r>
          </a:p>
        </p:txBody>
      </p:sp>
      <p:sp>
        <p:nvSpPr>
          <p:cNvPr id="9" name="Text Placeholder 8">
            <a:extLst>
              <a:ext uri="{FF2B5EF4-FFF2-40B4-BE49-F238E27FC236}">
                <a16:creationId xmlns:a16="http://schemas.microsoft.com/office/drawing/2014/main" id="{BAE07FF9-0167-7D49-9B53-18337F40696B}"/>
              </a:ext>
            </a:extLst>
          </p:cNvPr>
          <p:cNvSpPr>
            <a:spLocks noGrp="1"/>
          </p:cNvSpPr>
          <p:nvPr>
            <p:ph type="body" sz="quarter" idx="11" hasCustomPrompt="1"/>
          </p:nvPr>
        </p:nvSpPr>
        <p:spPr>
          <a:xfrm>
            <a:off x="-186239" y="3406001"/>
            <a:ext cx="12208567" cy="884238"/>
          </a:xfrm>
        </p:spPr>
        <p:txBody>
          <a:bodyPr>
            <a:normAutofit/>
          </a:bodyPr>
          <a:lstStyle>
            <a:lvl1pPr marL="0" indent="0" algn="ctr">
              <a:buNone/>
              <a:defRPr sz="2400">
                <a:solidFill>
                  <a:schemeClr val="bg1"/>
                </a:solidFill>
                <a:latin typeface="Futura Medium" panose="020B0602020204020303" pitchFamily="34" charset="-79"/>
                <a:cs typeface="Futura Medium" panose="020B0602020204020303" pitchFamily="34" charset="-79"/>
              </a:defRPr>
            </a:lvl1pPr>
          </a:lstStyle>
          <a:p>
            <a:pPr lvl="0"/>
            <a:r>
              <a:rPr lang="en-US"/>
              <a:t>BY JOHN FROST</a:t>
            </a:r>
          </a:p>
        </p:txBody>
      </p:sp>
      <p:pic>
        <p:nvPicPr>
          <p:cNvPr id="10" name="Picture 9">
            <a:extLst>
              <a:ext uri="{FF2B5EF4-FFF2-40B4-BE49-F238E27FC236}">
                <a16:creationId xmlns:a16="http://schemas.microsoft.com/office/drawing/2014/main" id="{CB02117B-921E-A444-93A1-B62970488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
        <p:nvSpPr>
          <p:cNvPr id="11" name="Rectangle 10">
            <a:extLst>
              <a:ext uri="{FF2B5EF4-FFF2-40B4-BE49-F238E27FC236}">
                <a16:creationId xmlns:a16="http://schemas.microsoft.com/office/drawing/2014/main" id="{8E3AB544-42E5-C141-A351-A1890EAA44A2}"/>
              </a:ext>
            </a:extLst>
          </p:cNvPr>
          <p:cNvSpPr/>
          <p:nvPr userDrawn="1"/>
        </p:nvSpPr>
        <p:spPr>
          <a:xfrm>
            <a:off x="-1" y="0"/>
            <a:ext cx="12191999" cy="6858000"/>
          </a:xfrm>
          <a:prstGeom prst="rect">
            <a:avLst/>
          </a:prstGeom>
          <a:solidFill>
            <a:srgbClr val="FCB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974CE1C-862F-1D45-B07B-14F13E2EB4C3}"/>
              </a:ext>
            </a:extLst>
          </p:cNvPr>
          <p:cNvPicPr>
            <a:picLocks noChangeAspect="1"/>
          </p:cNvPicPr>
          <p:nvPr userDrawn="1"/>
        </p:nvPicPr>
        <p:blipFill>
          <a:blip r:embed="rId2"/>
          <a:stretch>
            <a:fillRect/>
          </a:stretch>
        </p:blipFill>
        <p:spPr>
          <a:xfrm>
            <a:off x="296515" y="288234"/>
            <a:ext cx="11598965" cy="6281531"/>
          </a:xfrm>
          <a:prstGeom prst="rect">
            <a:avLst/>
          </a:prstGeom>
        </p:spPr>
      </p:pic>
      <p:pic>
        <p:nvPicPr>
          <p:cNvPr id="13" name="Picture 12">
            <a:extLst>
              <a:ext uri="{FF2B5EF4-FFF2-40B4-BE49-F238E27FC236}">
                <a16:creationId xmlns:a16="http://schemas.microsoft.com/office/drawing/2014/main" id="{2B910CE0-E724-994C-A86C-7DCB9B017F4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2946" y="4552056"/>
            <a:ext cx="3087205" cy="1600440"/>
          </a:xfrm>
          <a:prstGeom prst="rect">
            <a:avLst/>
          </a:prstGeom>
        </p:spPr>
      </p:pic>
    </p:spTree>
    <p:extLst>
      <p:ext uri="{BB962C8B-B14F-4D97-AF65-F5344CB8AC3E}">
        <p14:creationId xmlns:p14="http://schemas.microsoft.com/office/powerpoint/2010/main" val="1696949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3FE2C2-8854-A24E-9B7D-5804F9C65B44}"/>
              </a:ext>
            </a:extLst>
          </p:cNvPr>
          <p:cNvPicPr>
            <a:picLocks noChangeAspect="1"/>
          </p:cNvPicPr>
          <p:nvPr/>
        </p:nvPicPr>
        <p:blipFill>
          <a:blip r:embed="rId2"/>
          <a:stretch>
            <a:fillRect/>
          </a:stretch>
        </p:blipFill>
        <p:spPr>
          <a:xfrm>
            <a:off x="296517" y="288235"/>
            <a:ext cx="11598966" cy="6281531"/>
          </a:xfrm>
          <a:prstGeom prst="rect">
            <a:avLst/>
          </a:prstGeom>
        </p:spPr>
      </p:pic>
      <p:pic>
        <p:nvPicPr>
          <p:cNvPr id="2" name="Picture 1">
            <a:extLst>
              <a:ext uri="{FF2B5EF4-FFF2-40B4-BE49-F238E27FC236}">
                <a16:creationId xmlns:a16="http://schemas.microsoft.com/office/drawing/2014/main" id="{B9D534D0-3CEB-D34B-9A08-69AFFE9E32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4113" y="1592848"/>
            <a:ext cx="7083774" cy="3672305"/>
          </a:xfrm>
          <a:prstGeom prst="rect">
            <a:avLst/>
          </a:prstGeom>
        </p:spPr>
      </p:pic>
      <p:pic>
        <p:nvPicPr>
          <p:cNvPr id="5" name="Picture 4">
            <a:extLst>
              <a:ext uri="{FF2B5EF4-FFF2-40B4-BE49-F238E27FC236}">
                <a16:creationId xmlns:a16="http://schemas.microsoft.com/office/drawing/2014/main" id="{631CB1F0-6A8F-7F4A-80D0-240F3E5791C1}"/>
              </a:ext>
            </a:extLst>
          </p:cNvPr>
          <p:cNvPicPr>
            <a:picLocks noChangeAspect="1"/>
          </p:cNvPicPr>
          <p:nvPr userDrawn="1"/>
        </p:nvPicPr>
        <p:blipFill>
          <a:blip r:embed="rId2"/>
          <a:stretch>
            <a:fillRect/>
          </a:stretch>
        </p:blipFill>
        <p:spPr>
          <a:xfrm>
            <a:off x="296517" y="288235"/>
            <a:ext cx="11598966" cy="6281531"/>
          </a:xfrm>
          <a:prstGeom prst="rect">
            <a:avLst/>
          </a:prstGeom>
        </p:spPr>
      </p:pic>
      <p:pic>
        <p:nvPicPr>
          <p:cNvPr id="6" name="Picture 5">
            <a:extLst>
              <a:ext uri="{FF2B5EF4-FFF2-40B4-BE49-F238E27FC236}">
                <a16:creationId xmlns:a16="http://schemas.microsoft.com/office/drawing/2014/main" id="{13499190-F7A9-A641-A3FA-2733C9BEDD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54113" y="1592848"/>
            <a:ext cx="7083774" cy="3672305"/>
          </a:xfrm>
          <a:prstGeom prst="rect">
            <a:avLst/>
          </a:prstGeom>
        </p:spPr>
      </p:pic>
    </p:spTree>
    <p:extLst>
      <p:ext uri="{BB962C8B-B14F-4D97-AF65-F5344CB8AC3E}">
        <p14:creationId xmlns:p14="http://schemas.microsoft.com/office/powerpoint/2010/main" val="4141951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1E730C-1BB1-4A49-81B3-E44EDFA420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1"/>
            <a:ext cx="6095999" cy="6858000"/>
          </a:xfrm>
          <a:prstGeom prst="rect">
            <a:avLst/>
          </a:prstGeom>
        </p:spPr>
      </p:pic>
      <p:sp>
        <p:nvSpPr>
          <p:cNvPr id="9" name="Picture Placeholder 16">
            <a:extLst>
              <a:ext uri="{FF2B5EF4-FFF2-40B4-BE49-F238E27FC236}">
                <a16:creationId xmlns:a16="http://schemas.microsoft.com/office/drawing/2014/main" id="{37C332F6-5D4A-A247-9A38-DF15575FADD2}"/>
              </a:ext>
            </a:extLst>
          </p:cNvPr>
          <p:cNvSpPr>
            <a:spLocks noGrp="1"/>
          </p:cNvSpPr>
          <p:nvPr>
            <p:ph type="pic" sz="quarter" idx="13"/>
          </p:nvPr>
        </p:nvSpPr>
        <p:spPr>
          <a:xfrm>
            <a:off x="6096001" y="0"/>
            <a:ext cx="6095408" cy="6842760"/>
          </a:xfrm>
        </p:spPr>
        <p:txBody>
          <a:bodyPr>
            <a:normAutofit/>
          </a:bodyPr>
          <a:lstStyle>
            <a:lvl1pPr marL="0" indent="0" algn="ctr">
              <a:buNone/>
              <a:defRPr sz="1400">
                <a:latin typeface="Helvetica" pitchFamily="2" charset="0"/>
              </a:defRPr>
            </a:lvl1pPr>
          </a:lstStyle>
          <a:p>
            <a:r>
              <a:rPr lang="de-DE"/>
              <a:t>Bild durch Klicken auf Symbol hinzufügen</a:t>
            </a:r>
            <a:endParaRPr lang="en-US"/>
          </a:p>
        </p:txBody>
      </p:sp>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rot="16200000">
            <a:off x="5635731" y="3292321"/>
            <a:ext cx="647178" cy="273361"/>
          </a:xfrm>
          <a:prstGeom prst="triangle">
            <a:avLst/>
          </a:prstGeom>
          <a:solidFill>
            <a:srgbClr val="FCBF49"/>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8">
            <a:extLst>
              <a:ext uri="{FF2B5EF4-FFF2-40B4-BE49-F238E27FC236}">
                <a16:creationId xmlns:a16="http://schemas.microsoft.com/office/drawing/2014/main" id="{77BDF941-FAD6-234F-BAA2-B54EA8040E34}"/>
              </a:ext>
            </a:extLst>
          </p:cNvPr>
          <p:cNvSpPr>
            <a:spLocks noGrp="1"/>
          </p:cNvSpPr>
          <p:nvPr>
            <p:ph type="body" sz="quarter" idx="14" hasCustomPrompt="1"/>
          </p:nvPr>
        </p:nvSpPr>
        <p:spPr>
          <a:xfrm>
            <a:off x="236524" y="198230"/>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14" name="Text Placeholder 18">
            <a:extLst>
              <a:ext uri="{FF2B5EF4-FFF2-40B4-BE49-F238E27FC236}">
                <a16:creationId xmlns:a16="http://schemas.microsoft.com/office/drawing/2014/main" id="{E978621D-3B97-BF49-98EB-4F16955D3F25}"/>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1215728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obfuscated">
    <p:spTree>
      <p:nvGrpSpPr>
        <p:cNvPr id="1" name=""/>
        <p:cNvGrpSpPr/>
        <p:nvPr/>
      </p:nvGrpSpPr>
      <p:grpSpPr>
        <a:xfrm>
          <a:off x="0" y="0"/>
          <a:ext cx="0" cy="0"/>
          <a:chOff x="0" y="0"/>
          <a:chExt cx="0" cy="0"/>
        </a:xfrm>
      </p:grpSpPr>
      <p:sp>
        <p:nvSpPr>
          <p:cNvPr id="10" name="5. Source" hidden="1">
            <a:extLst>
              <a:ext uri="{FF2B5EF4-FFF2-40B4-BE49-F238E27FC236}">
                <a16:creationId xmlns:a16="http://schemas.microsoft.com/office/drawing/2014/main" id="{81E2484B-3E40-408C-A350-5EB40C8A09F0}"/>
              </a:ext>
            </a:extLst>
          </p:cNvPr>
          <p:cNvSpPr txBox="1"/>
          <p:nvPr userDrawn="1">
            <p:custDataLst>
              <p:tags r:id="rId1"/>
            </p:custDataLst>
          </p:nvPr>
        </p:nvSpPr>
        <p:spPr>
          <a:xfrm>
            <a:off x="554740" y="6501672"/>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Bpxona …</a:t>
            </a:r>
          </a:p>
        </p:txBody>
      </p:sp>
      <p:cxnSp>
        <p:nvCxnSpPr>
          <p:cNvPr id="9" name="BottomLine">
            <a:extLst>
              <a:ext uri="{FF2B5EF4-FFF2-40B4-BE49-F238E27FC236}">
                <a16:creationId xmlns:a16="http://schemas.microsoft.com/office/drawing/2014/main" id="{079CB140-BAC8-4306-9218-DB71A2E467D4}"/>
              </a:ext>
            </a:extLst>
          </p:cNvPr>
          <p:cNvCxnSpPr/>
          <p:nvPr userDrawn="1">
            <p:custDataLst>
              <p:tags r:id="rId2"/>
            </p:custDataLst>
          </p:nvPr>
        </p:nvCxnSpPr>
        <p:spPr>
          <a:xfrm>
            <a:off x="554739" y="640931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
            <a:extLst>
              <a:ext uri="{FF2B5EF4-FFF2-40B4-BE49-F238E27FC236}">
                <a16:creationId xmlns:a16="http://schemas.microsoft.com/office/drawing/2014/main" id="{A1F98388-DE29-4ACA-AABF-E5173B62D57C}"/>
              </a:ext>
            </a:extLst>
          </p:cNvPr>
          <p:cNvCxnSpPr/>
          <p:nvPr userDrawn="1">
            <p:custDataLst>
              <p:tags r:id="rId3"/>
            </p:custDataLst>
          </p:nvPr>
        </p:nvCxnSpPr>
        <p:spPr>
          <a:xfrm>
            <a:off x="554739" y="1120362"/>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1. On-page tracker">
            <a:extLst>
              <a:ext uri="{FF2B5EF4-FFF2-40B4-BE49-F238E27FC236}">
                <a16:creationId xmlns:a16="http://schemas.microsoft.com/office/drawing/2014/main" id="{77C507D7-520D-4E9C-82D2-A7769F317D40}"/>
              </a:ext>
            </a:extLst>
          </p:cNvPr>
          <p:cNvSpPr>
            <a:spLocks noGrp="1"/>
          </p:cNvSpPr>
          <p:nvPr>
            <p:ph type="body" sz="quarter" idx="18" hasCustomPrompt="1"/>
            <p:custDataLst>
              <p:tags r:id="rId4"/>
            </p:custDataLst>
          </p:nvPr>
        </p:nvSpPr>
        <p:spPr>
          <a:xfrm>
            <a:off x="554736" y="1122543"/>
            <a:ext cx="11082528" cy="313932"/>
          </a:xfrm>
          <a:prstGeom prst="rect">
            <a:avLst/>
          </a:prstGeom>
        </p:spPr>
        <p:txBody>
          <a:bodyPr wrap="square" anchor="ctr" anchorCtr="0">
            <a:spAutoFit/>
          </a:bodyPr>
          <a:lstStyle>
            <a:lvl1pPr marL="0" indent="0" algn="l">
              <a:buNone/>
              <a:defRPr sz="1600">
                <a:solidFill>
                  <a:schemeClr val="bg2"/>
                </a:solidFill>
                <a:latin typeface="Calibri" panose="020F0502020204030204" pitchFamily="34" charset="0"/>
                <a:cs typeface="Calibri" panose="020F0502020204030204" pitchFamily="34" charset="0"/>
              </a:defRPr>
            </a:lvl1pPr>
          </a:lstStyle>
          <a:p>
            <a:pPr lvl="0"/>
            <a:r>
              <a:rPr lang="en-GB"/>
              <a:t>Enter slide sub-title here</a:t>
            </a:r>
            <a:endParaRPr lang="en-US"/>
          </a:p>
        </p:txBody>
      </p:sp>
      <p:cxnSp>
        <p:nvCxnSpPr>
          <p:cNvPr id="8" name="Straight Connector 7">
            <a:extLst>
              <a:ext uri="{FF2B5EF4-FFF2-40B4-BE49-F238E27FC236}">
                <a16:creationId xmlns:a16="http://schemas.microsoft.com/office/drawing/2014/main" id="{600C14DA-2C86-4711-B72B-248BD5871AA3}"/>
              </a:ext>
            </a:extLst>
          </p:cNvPr>
          <p:cNvCxnSpPr/>
          <p:nvPr userDrawn="1"/>
        </p:nvCxnSpPr>
        <p:spPr>
          <a:xfrm>
            <a:off x="10157650" y="5725471"/>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3A6BA9-1B3A-4662-B3F6-0E82DD5DF06F}"/>
              </a:ext>
            </a:extLst>
          </p:cNvPr>
          <p:cNvCxnSpPr/>
          <p:nvPr userDrawn="1"/>
        </p:nvCxnSpPr>
        <p:spPr>
          <a:xfrm>
            <a:off x="251650" y="-535633"/>
            <a:ext cx="1709639" cy="1709639"/>
          </a:xfrm>
          <a:prstGeom prst="line">
            <a:avLst/>
          </a:prstGeom>
          <a:ln w="12700">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Diamond 22">
            <a:extLst>
              <a:ext uri="{FF2B5EF4-FFF2-40B4-BE49-F238E27FC236}">
                <a16:creationId xmlns:a16="http://schemas.microsoft.com/office/drawing/2014/main" id="{2E069D0B-24FB-41CE-A6D7-2294B7E31521}"/>
              </a:ext>
            </a:extLst>
          </p:cNvPr>
          <p:cNvSpPr>
            <a:spLocks/>
          </p:cNvSpPr>
          <p:nvPr userDrawn="1"/>
        </p:nvSpPr>
        <p:spPr>
          <a:xfrm flipH="1">
            <a:off x="11012470" y="2260602"/>
            <a:ext cx="1171293" cy="2336800"/>
          </a:xfrm>
          <a:custGeom>
            <a:avLst/>
            <a:gdLst>
              <a:gd name="connsiteX0" fmla="*/ 0 w 7903028"/>
              <a:gd name="connsiteY0" fmla="*/ 3951514 h 7903028"/>
              <a:gd name="connsiteX1" fmla="*/ 3951514 w 7903028"/>
              <a:gd name="connsiteY1" fmla="*/ 0 h 7903028"/>
              <a:gd name="connsiteX2" fmla="*/ 7903028 w 7903028"/>
              <a:gd name="connsiteY2" fmla="*/ 3951514 h 7903028"/>
              <a:gd name="connsiteX3" fmla="*/ 3951514 w 7903028"/>
              <a:gd name="connsiteY3" fmla="*/ 7903028 h 7903028"/>
              <a:gd name="connsiteX4" fmla="*/ 0 w 7903028"/>
              <a:gd name="connsiteY4"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3951514 w 7903028"/>
              <a:gd name="connsiteY4" fmla="*/ 7903028 h 7903028"/>
              <a:gd name="connsiteX5" fmla="*/ 0 w 7903028"/>
              <a:gd name="connsiteY5"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3951514 w 7903028"/>
              <a:gd name="connsiteY5" fmla="*/ 7903028 h 7903028"/>
              <a:gd name="connsiteX6" fmla="*/ 0 w 7903028"/>
              <a:gd name="connsiteY6" fmla="*/ 3951514 h 7903028"/>
              <a:gd name="connsiteX0" fmla="*/ 0 w 7903028"/>
              <a:gd name="connsiteY0" fmla="*/ 3951514 h 7903028"/>
              <a:gd name="connsiteX1" fmla="*/ 3951514 w 7903028"/>
              <a:gd name="connsiteY1" fmla="*/ 0 h 7903028"/>
              <a:gd name="connsiteX2" fmla="*/ 4465535 w 7903028"/>
              <a:gd name="connsiteY2" fmla="*/ 522514 h 7903028"/>
              <a:gd name="connsiteX3" fmla="*/ 7903028 w 7903028"/>
              <a:gd name="connsiteY3" fmla="*/ 3951514 h 7903028"/>
              <a:gd name="connsiteX4" fmla="*/ 4475060 w 7903028"/>
              <a:gd name="connsiteY4" fmla="*/ 7380514 h 7903028"/>
              <a:gd name="connsiteX5" fmla="*/ 4475060 w 7903028"/>
              <a:gd name="connsiteY5" fmla="*/ 7380514 h 7903028"/>
              <a:gd name="connsiteX6" fmla="*/ 3951514 w 7903028"/>
              <a:gd name="connsiteY6" fmla="*/ 7903028 h 7903028"/>
              <a:gd name="connsiteX7" fmla="*/ 0 w 7903028"/>
              <a:gd name="connsiteY7" fmla="*/ 3951514 h 7903028"/>
              <a:gd name="connsiteX0" fmla="*/ 3951514 w 7903028"/>
              <a:gd name="connsiteY0" fmla="*/ 7903028 h 7994468"/>
              <a:gd name="connsiteX1" fmla="*/ 0 w 7903028"/>
              <a:gd name="connsiteY1" fmla="*/ 3951514 h 7994468"/>
              <a:gd name="connsiteX2" fmla="*/ 3951514 w 7903028"/>
              <a:gd name="connsiteY2" fmla="*/ 0 h 7994468"/>
              <a:gd name="connsiteX3" fmla="*/ 4465535 w 7903028"/>
              <a:gd name="connsiteY3" fmla="*/ 522514 h 7994468"/>
              <a:gd name="connsiteX4" fmla="*/ 7903028 w 7903028"/>
              <a:gd name="connsiteY4" fmla="*/ 3951514 h 7994468"/>
              <a:gd name="connsiteX5" fmla="*/ 4475060 w 7903028"/>
              <a:gd name="connsiteY5" fmla="*/ 7380514 h 7994468"/>
              <a:gd name="connsiteX6" fmla="*/ 4475060 w 7903028"/>
              <a:gd name="connsiteY6" fmla="*/ 7380514 h 7994468"/>
              <a:gd name="connsiteX7" fmla="*/ 4042954 w 7903028"/>
              <a:gd name="connsiteY7" fmla="*/ 7994468 h 7994468"/>
              <a:gd name="connsiteX0" fmla="*/ 3951514 w 7903028"/>
              <a:gd name="connsiteY0" fmla="*/ 7903028 h 7903028"/>
              <a:gd name="connsiteX1" fmla="*/ 0 w 7903028"/>
              <a:gd name="connsiteY1" fmla="*/ 3951514 h 7903028"/>
              <a:gd name="connsiteX2" fmla="*/ 3951514 w 7903028"/>
              <a:gd name="connsiteY2" fmla="*/ 0 h 7903028"/>
              <a:gd name="connsiteX3" fmla="*/ 4465535 w 7903028"/>
              <a:gd name="connsiteY3" fmla="*/ 522514 h 7903028"/>
              <a:gd name="connsiteX4" fmla="*/ 7903028 w 7903028"/>
              <a:gd name="connsiteY4" fmla="*/ 3951514 h 7903028"/>
              <a:gd name="connsiteX5" fmla="*/ 4475060 w 7903028"/>
              <a:gd name="connsiteY5" fmla="*/ 7380514 h 7903028"/>
              <a:gd name="connsiteX6" fmla="*/ 4475060 w 7903028"/>
              <a:gd name="connsiteY6" fmla="*/ 7380514 h 7903028"/>
              <a:gd name="connsiteX0" fmla="*/ 0 w 3951514"/>
              <a:gd name="connsiteY0" fmla="*/ 7903028 h 7903028"/>
              <a:gd name="connsiteX1" fmla="*/ 0 w 3951514"/>
              <a:gd name="connsiteY1" fmla="*/ 0 h 7903028"/>
              <a:gd name="connsiteX2" fmla="*/ 514021 w 3951514"/>
              <a:gd name="connsiteY2" fmla="*/ 522514 h 7903028"/>
              <a:gd name="connsiteX3" fmla="*/ 3951514 w 3951514"/>
              <a:gd name="connsiteY3" fmla="*/ 3951514 h 7903028"/>
              <a:gd name="connsiteX4" fmla="*/ 523546 w 3951514"/>
              <a:gd name="connsiteY4" fmla="*/ 7380514 h 7903028"/>
              <a:gd name="connsiteX5" fmla="*/ 523546 w 3951514"/>
              <a:gd name="connsiteY5" fmla="*/ 7380514 h 7903028"/>
              <a:gd name="connsiteX0" fmla="*/ 0 w 3951514"/>
              <a:gd name="connsiteY0" fmla="*/ 7380514 h 7380514"/>
              <a:gd name="connsiteX1" fmla="*/ 514021 w 3951514"/>
              <a:gd name="connsiteY1" fmla="*/ 0 h 7380514"/>
              <a:gd name="connsiteX2" fmla="*/ 3951514 w 3951514"/>
              <a:gd name="connsiteY2" fmla="*/ 3429000 h 7380514"/>
              <a:gd name="connsiteX3" fmla="*/ 523546 w 3951514"/>
              <a:gd name="connsiteY3" fmla="*/ 6858000 h 7380514"/>
              <a:gd name="connsiteX4" fmla="*/ 523546 w 3951514"/>
              <a:gd name="connsiteY4" fmla="*/ 6858000 h 7380514"/>
              <a:gd name="connsiteX0" fmla="*/ 0 w 3437493"/>
              <a:gd name="connsiteY0" fmla="*/ 0 h 6858000"/>
              <a:gd name="connsiteX1" fmla="*/ 3437493 w 3437493"/>
              <a:gd name="connsiteY1" fmla="*/ 3429000 h 6858000"/>
              <a:gd name="connsiteX2" fmla="*/ 9525 w 3437493"/>
              <a:gd name="connsiteY2" fmla="*/ 6858000 h 6858000"/>
              <a:gd name="connsiteX3" fmla="*/ 9525 w 34374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37493" h="6858000">
                <a:moveTo>
                  <a:pt x="0" y="0"/>
                </a:moveTo>
                <a:lnTo>
                  <a:pt x="3437493" y="3429000"/>
                </a:lnTo>
                <a:lnTo>
                  <a:pt x="9525" y="6858000"/>
                </a:lnTo>
                <a:lnTo>
                  <a:pt x="9525" y="6858000"/>
                </a:lnTo>
              </a:path>
            </a:pathLst>
          </a:custGeom>
          <a:noFill/>
          <a:ln>
            <a:gradFill>
              <a:gsLst>
                <a:gs pos="0">
                  <a:schemeClr val="accent1">
                    <a:lumMod val="5000"/>
                    <a:lumOff val="95000"/>
                  </a:schemeClr>
                </a:gs>
                <a:gs pos="74000">
                  <a:schemeClr val="tx1">
                    <a:lumMod val="60000"/>
                    <a:lumOff val="40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latin typeface="Calibri" panose="020F0502020204030204" pitchFamily="34" charset="0"/>
            </a:endParaRPr>
          </a:p>
        </p:txBody>
      </p:sp>
      <p:sp>
        <p:nvSpPr>
          <p:cNvPr id="14" name="Title 2">
            <a:extLst>
              <a:ext uri="{FF2B5EF4-FFF2-40B4-BE49-F238E27FC236}">
                <a16:creationId xmlns:a16="http://schemas.microsoft.com/office/drawing/2014/main" id="{C4B26D50-A9D2-471D-8CB0-B094D0EB5EA0}"/>
              </a:ext>
            </a:extLst>
          </p:cNvPr>
          <p:cNvSpPr>
            <a:spLocks noGrp="1"/>
          </p:cNvSpPr>
          <p:nvPr>
            <p:ph type="title" hasCustomPrompt="1"/>
          </p:nvPr>
        </p:nvSpPr>
        <p:spPr>
          <a:xfrm>
            <a:off x="554732" y="400809"/>
            <a:ext cx="11082528" cy="731520"/>
          </a:xfrm>
          <a:prstGeom prst="rect">
            <a:avLst/>
          </a:prstGeom>
        </p:spPr>
        <p:txBody>
          <a:bodyPr vert="horz" wrap="square" lIns="0" tIns="0" rIns="0" bIns="0" rtlCol="0" anchor="b" anchorCtr="0">
            <a:noAutofit/>
          </a:bodyPr>
          <a:lstStyle>
            <a:lvl1pPr>
              <a:defRPr lang="en-US" sz="3200" dirty="0"/>
            </a:lvl1pPr>
          </a:lstStyle>
          <a:p>
            <a:pPr marL="0" lvl="0"/>
            <a:r>
              <a:rPr lang="en-US"/>
              <a:t>Enter slide title here</a:t>
            </a:r>
          </a:p>
        </p:txBody>
      </p:sp>
      <p:sp>
        <p:nvSpPr>
          <p:cNvPr id="13" name="Content Placeholder 2">
            <a:extLst>
              <a:ext uri="{FF2B5EF4-FFF2-40B4-BE49-F238E27FC236}">
                <a16:creationId xmlns:a16="http://schemas.microsoft.com/office/drawing/2014/main" id="{E3B611D1-B714-4385-A77B-863F9266B150}"/>
              </a:ext>
            </a:extLst>
          </p:cNvPr>
          <p:cNvSpPr>
            <a:spLocks noGrp="1"/>
          </p:cNvSpPr>
          <p:nvPr>
            <p:ph sz="quarter" idx="19" hasCustomPrompt="1"/>
          </p:nvPr>
        </p:nvSpPr>
        <p:spPr>
          <a:xfrm>
            <a:off x="554731" y="6501386"/>
            <a:ext cx="6967731" cy="110800"/>
          </a:xfrm>
          <a:prstGeom prst="rect">
            <a:avLst/>
          </a:prstGeom>
        </p:spPr>
        <p:txBody>
          <a:bodyPr lIns="0" tIns="0" rIns="0" bIns="0" anchor="t" anchorCtr="0">
            <a:spAutoFit/>
          </a:bodyPr>
          <a:lstStyle>
            <a:lvl1pPr marL="0" indent="0">
              <a:buNone/>
              <a:defRPr sz="800"/>
            </a:lvl1pPr>
          </a:lstStyle>
          <a:p>
            <a:pPr lvl="0"/>
            <a:r>
              <a:rPr lang="en-US"/>
              <a:t>Enter source here</a:t>
            </a:r>
          </a:p>
        </p:txBody>
      </p:sp>
    </p:spTree>
    <p:extLst>
      <p:ext uri="{BB962C8B-B14F-4D97-AF65-F5344CB8AC3E}">
        <p14:creationId xmlns:p14="http://schemas.microsoft.com/office/powerpoint/2010/main" val="2391453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3554B4-3B30-1A44-A6E1-D4135D16CFD1}"/>
              </a:ext>
            </a:extLst>
          </p:cNvPr>
          <p:cNvPicPr>
            <a:picLocks noChangeAspect="1"/>
          </p:cNvPicPr>
          <p:nvPr userDrawn="1"/>
        </p:nvPicPr>
        <p:blipFill>
          <a:blip r:embed="rId2"/>
          <a:stretch>
            <a:fillRect/>
          </a:stretch>
        </p:blipFill>
        <p:spPr>
          <a:xfrm>
            <a:off x="296518" y="288235"/>
            <a:ext cx="11598965" cy="6281531"/>
          </a:xfrm>
          <a:prstGeom prst="rect">
            <a:avLst/>
          </a:prstGeom>
        </p:spPr>
      </p:pic>
      <p:sp>
        <p:nvSpPr>
          <p:cNvPr id="8" name="Rectangle 7">
            <a:extLst>
              <a:ext uri="{FF2B5EF4-FFF2-40B4-BE49-F238E27FC236}">
                <a16:creationId xmlns:a16="http://schemas.microsoft.com/office/drawing/2014/main" id="{D7E4C505-D0BA-F34A-8490-1EFB19080F4C}"/>
              </a:ext>
            </a:extLst>
          </p:cNvPr>
          <p:cNvSpPr/>
          <p:nvPr userDrawn="1"/>
        </p:nvSpPr>
        <p:spPr>
          <a:xfrm>
            <a:off x="288234" y="308112"/>
            <a:ext cx="11598965" cy="6281531"/>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336A431-2594-684A-8135-724C323061C0}"/>
              </a:ext>
            </a:extLst>
          </p:cNvPr>
          <p:cNvSpPr>
            <a:spLocks noGrp="1"/>
          </p:cNvSpPr>
          <p:nvPr>
            <p:ph type="body" sz="quarter" idx="10" hasCustomPrompt="1"/>
          </p:nvPr>
        </p:nvSpPr>
        <p:spPr>
          <a:xfrm>
            <a:off x="-8284" y="2432863"/>
            <a:ext cx="12192000" cy="1946275"/>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a:t>My Great Title </a:t>
            </a:r>
          </a:p>
        </p:txBody>
      </p:sp>
      <p:sp>
        <p:nvSpPr>
          <p:cNvPr id="9" name="Text Placeholder 8">
            <a:extLst>
              <a:ext uri="{FF2B5EF4-FFF2-40B4-BE49-F238E27FC236}">
                <a16:creationId xmlns:a16="http://schemas.microsoft.com/office/drawing/2014/main" id="{BAE07FF9-0167-7D49-9B53-18337F40696B}"/>
              </a:ext>
            </a:extLst>
          </p:cNvPr>
          <p:cNvSpPr>
            <a:spLocks noGrp="1"/>
          </p:cNvSpPr>
          <p:nvPr>
            <p:ph type="body" sz="quarter" idx="11" hasCustomPrompt="1"/>
          </p:nvPr>
        </p:nvSpPr>
        <p:spPr>
          <a:xfrm>
            <a:off x="-186239" y="3406001"/>
            <a:ext cx="12208567" cy="884238"/>
          </a:xfrm>
        </p:spPr>
        <p:txBody>
          <a:bodyPr>
            <a:normAutofit/>
          </a:bodyPr>
          <a:lstStyle>
            <a:lvl1pPr marL="0" indent="0" algn="ctr">
              <a:buNone/>
              <a:defRPr sz="2400">
                <a:solidFill>
                  <a:schemeClr val="bg1"/>
                </a:solidFill>
              </a:defRPr>
            </a:lvl1pPr>
          </a:lstStyle>
          <a:p>
            <a:pPr lvl="0"/>
            <a:r>
              <a:rPr lang="en-US"/>
              <a:t>BY JOHN FROST</a:t>
            </a:r>
          </a:p>
        </p:txBody>
      </p:sp>
      <p:pic>
        <p:nvPicPr>
          <p:cNvPr id="10" name="Picture 9">
            <a:extLst>
              <a:ext uri="{FF2B5EF4-FFF2-40B4-BE49-F238E27FC236}">
                <a16:creationId xmlns:a16="http://schemas.microsoft.com/office/drawing/2014/main" id="{CB02117B-921E-A444-93A1-B62970488A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2398" y="4552056"/>
            <a:ext cx="3087205" cy="1600440"/>
          </a:xfrm>
          <a:prstGeom prst="rect">
            <a:avLst/>
          </a:prstGeom>
        </p:spPr>
      </p:pic>
    </p:spTree>
    <p:extLst>
      <p:ext uri="{BB962C8B-B14F-4D97-AF65-F5344CB8AC3E}">
        <p14:creationId xmlns:p14="http://schemas.microsoft.com/office/powerpoint/2010/main" val="1543749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3A715-E694-0842-BB6B-3136E2099686}"/>
              </a:ext>
            </a:extLst>
          </p:cNvPr>
          <p:cNvPicPr>
            <a:picLocks noChangeAspect="1"/>
          </p:cNvPicPr>
          <p:nvPr userDrawn="1"/>
        </p:nvPicPr>
        <p:blipFill>
          <a:blip r:embed="rId2"/>
          <a:stretch>
            <a:fillRect/>
          </a:stretch>
        </p:blipFill>
        <p:spPr>
          <a:xfrm>
            <a:off x="1" y="0"/>
            <a:ext cx="6091877" cy="6858000"/>
          </a:xfrm>
          <a:prstGeom prst="rect">
            <a:avLst/>
          </a:prstGeom>
        </p:spPr>
      </p:pic>
      <p:sp>
        <p:nvSpPr>
          <p:cNvPr id="17" name="Picture Placeholder 16">
            <a:extLst>
              <a:ext uri="{FF2B5EF4-FFF2-40B4-BE49-F238E27FC236}">
                <a16:creationId xmlns:a16="http://schemas.microsoft.com/office/drawing/2014/main" id="{7AEFA94E-444C-734F-96B4-2EFAECCB8ED9}"/>
              </a:ext>
            </a:extLst>
          </p:cNvPr>
          <p:cNvSpPr>
            <a:spLocks noGrp="1"/>
          </p:cNvSpPr>
          <p:nvPr>
            <p:ph type="pic" sz="quarter" idx="13"/>
          </p:nvPr>
        </p:nvSpPr>
        <p:spPr>
          <a:xfrm>
            <a:off x="0" y="0"/>
            <a:ext cx="6091877" cy="6897088"/>
          </a:xfrm>
        </p:spPr>
        <p:txBody>
          <a:bodyPr>
            <a:normAutofit/>
          </a:bodyPr>
          <a:lstStyle>
            <a:lvl1pPr marL="0" indent="0" algn="ctr">
              <a:buNone/>
              <a:defRPr sz="1400">
                <a:latin typeface="Helvetica" pitchFamily="2" charset="0"/>
              </a:defRPr>
            </a:lvl1pPr>
          </a:lstStyle>
          <a:p>
            <a:r>
              <a:rPr lang="de-DE"/>
              <a:t>Bild durch Klicken auf Symbol hinzufügen</a:t>
            </a:r>
            <a:endParaRPr lang="en-US"/>
          </a:p>
        </p:txBody>
      </p:sp>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9241376" y="6437623"/>
            <a:ext cx="2743200" cy="365125"/>
          </a:xfrm>
        </p:spPr>
        <p:txBody>
          <a:bodyPr/>
          <a:lstStyle/>
          <a:p>
            <a:fld id="{4943FCC8-8913-0048-9DB2-B742F2CE1416}" type="slidenum">
              <a:rPr lang="en-US" smtClean="0"/>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rot="5400000">
            <a:off x="5904969" y="3292320"/>
            <a:ext cx="647178" cy="273361"/>
          </a:xfrm>
          <a:prstGeom prst="triangle">
            <a:avLst/>
          </a:prstGeom>
          <a:solidFill>
            <a:srgbClr val="E7BC57"/>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8">
            <a:extLst>
              <a:ext uri="{FF2B5EF4-FFF2-40B4-BE49-F238E27FC236}">
                <a16:creationId xmlns:a16="http://schemas.microsoft.com/office/drawing/2014/main" id="{AF8E685C-D647-6748-A2E2-3C676CB62108}"/>
              </a:ext>
            </a:extLst>
          </p:cNvPr>
          <p:cNvSpPr>
            <a:spLocks noGrp="1"/>
          </p:cNvSpPr>
          <p:nvPr>
            <p:ph type="body" sz="quarter" idx="14" hasCustomPrompt="1"/>
          </p:nvPr>
        </p:nvSpPr>
        <p:spPr>
          <a:xfrm>
            <a:off x="6279101" y="236118"/>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9" name="Text Placeholder 18">
            <a:extLst>
              <a:ext uri="{FF2B5EF4-FFF2-40B4-BE49-F238E27FC236}">
                <a16:creationId xmlns:a16="http://schemas.microsoft.com/office/drawing/2014/main" id="{F6A88C67-EF6A-674F-B724-FAE56787A2FE}"/>
              </a:ext>
            </a:extLst>
          </p:cNvPr>
          <p:cNvSpPr>
            <a:spLocks noGrp="1"/>
          </p:cNvSpPr>
          <p:nvPr>
            <p:ph type="body" sz="quarter" idx="15" hasCustomPrompt="1"/>
          </p:nvPr>
        </p:nvSpPr>
        <p:spPr>
          <a:xfrm>
            <a:off x="6259223" y="473179"/>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2802365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9241376" y="6437623"/>
            <a:ext cx="2743200" cy="365125"/>
          </a:xfrm>
        </p:spPr>
        <p:txBody>
          <a:bodyPr/>
          <a:lstStyle/>
          <a:p>
            <a:fld id="{4943FCC8-8913-0048-9DB2-B742F2CE1416}" type="slidenum">
              <a:rPr lang="en-US" smtClean="0"/>
              <a:t>‹#›</a:t>
            </a:fld>
            <a:endParaRPr lang="en-US"/>
          </a:p>
        </p:txBody>
      </p:sp>
      <p:sp>
        <p:nvSpPr>
          <p:cNvPr id="8" name="Text Placeholder 18">
            <a:extLst>
              <a:ext uri="{FF2B5EF4-FFF2-40B4-BE49-F238E27FC236}">
                <a16:creationId xmlns:a16="http://schemas.microsoft.com/office/drawing/2014/main" id="{AF8E685C-D647-6748-A2E2-3C676CB62108}"/>
              </a:ext>
            </a:extLst>
          </p:cNvPr>
          <p:cNvSpPr>
            <a:spLocks noGrp="1"/>
          </p:cNvSpPr>
          <p:nvPr>
            <p:ph type="body" sz="quarter" idx="14" hasCustomPrompt="1"/>
          </p:nvPr>
        </p:nvSpPr>
        <p:spPr>
          <a:xfrm>
            <a:off x="6279101" y="236118"/>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9" name="Text Placeholder 18">
            <a:extLst>
              <a:ext uri="{FF2B5EF4-FFF2-40B4-BE49-F238E27FC236}">
                <a16:creationId xmlns:a16="http://schemas.microsoft.com/office/drawing/2014/main" id="{F6A88C67-EF6A-674F-B724-FAE56787A2FE}"/>
              </a:ext>
            </a:extLst>
          </p:cNvPr>
          <p:cNvSpPr>
            <a:spLocks noGrp="1"/>
          </p:cNvSpPr>
          <p:nvPr>
            <p:ph type="body" sz="quarter" idx="15" hasCustomPrompt="1"/>
          </p:nvPr>
        </p:nvSpPr>
        <p:spPr>
          <a:xfrm>
            <a:off x="6259223" y="473179"/>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pic>
        <p:nvPicPr>
          <p:cNvPr id="7" name="Picture 6">
            <a:extLst>
              <a:ext uri="{FF2B5EF4-FFF2-40B4-BE49-F238E27FC236}">
                <a16:creationId xmlns:a16="http://schemas.microsoft.com/office/drawing/2014/main" id="{A79F08C7-9C0F-4556-A06B-9B39A8E74B9A}"/>
              </a:ext>
            </a:extLst>
          </p:cNvPr>
          <p:cNvPicPr>
            <a:picLocks noChangeAspect="1"/>
          </p:cNvPicPr>
          <p:nvPr userDrawn="1"/>
        </p:nvPicPr>
        <p:blipFill>
          <a:blip r:embed="rId2"/>
          <a:stretch>
            <a:fillRect/>
          </a:stretch>
        </p:blipFill>
        <p:spPr>
          <a:xfrm>
            <a:off x="1" y="0"/>
            <a:ext cx="6091877" cy="6858000"/>
          </a:xfrm>
          <a:prstGeom prst="rect">
            <a:avLst/>
          </a:prstGeom>
        </p:spPr>
      </p:pic>
      <p:sp>
        <p:nvSpPr>
          <p:cNvPr id="10" name="Triangle 10">
            <a:extLst>
              <a:ext uri="{FF2B5EF4-FFF2-40B4-BE49-F238E27FC236}">
                <a16:creationId xmlns:a16="http://schemas.microsoft.com/office/drawing/2014/main" id="{2C96C754-D145-4C73-9114-73A9C7F7C655}"/>
              </a:ext>
            </a:extLst>
          </p:cNvPr>
          <p:cNvSpPr/>
          <p:nvPr userDrawn="1"/>
        </p:nvSpPr>
        <p:spPr>
          <a:xfrm rot="5400000">
            <a:off x="5904969" y="3292320"/>
            <a:ext cx="647178" cy="273361"/>
          </a:xfrm>
          <a:prstGeom prst="triangle">
            <a:avLst/>
          </a:prstGeom>
          <a:solidFill>
            <a:srgbClr val="E7BC57"/>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897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1E730C-1BB1-4A49-81B3-E44EDFA420FE}"/>
              </a:ext>
            </a:extLst>
          </p:cNvPr>
          <p:cNvPicPr>
            <a:picLocks noChangeAspect="1"/>
          </p:cNvPicPr>
          <p:nvPr userDrawn="1"/>
        </p:nvPicPr>
        <p:blipFill>
          <a:blip r:embed="rId2"/>
          <a:stretch>
            <a:fillRect/>
          </a:stretch>
        </p:blipFill>
        <p:spPr>
          <a:xfrm>
            <a:off x="6096000" y="1"/>
            <a:ext cx="6095999" cy="6858000"/>
          </a:xfrm>
          <a:prstGeom prst="rect">
            <a:avLst/>
          </a:prstGeom>
        </p:spPr>
      </p:pic>
      <p:sp>
        <p:nvSpPr>
          <p:cNvPr id="9" name="Picture Placeholder 16">
            <a:extLst>
              <a:ext uri="{FF2B5EF4-FFF2-40B4-BE49-F238E27FC236}">
                <a16:creationId xmlns:a16="http://schemas.microsoft.com/office/drawing/2014/main" id="{37C332F6-5D4A-A247-9A38-DF15575FADD2}"/>
              </a:ext>
            </a:extLst>
          </p:cNvPr>
          <p:cNvSpPr>
            <a:spLocks noGrp="1"/>
          </p:cNvSpPr>
          <p:nvPr>
            <p:ph type="pic" sz="quarter" idx="13"/>
          </p:nvPr>
        </p:nvSpPr>
        <p:spPr>
          <a:xfrm>
            <a:off x="6096001" y="0"/>
            <a:ext cx="6095408" cy="6842760"/>
          </a:xfrm>
        </p:spPr>
        <p:txBody>
          <a:bodyPr>
            <a:normAutofit/>
          </a:bodyPr>
          <a:lstStyle>
            <a:lvl1pPr marL="0" indent="0" algn="ctr">
              <a:buNone/>
              <a:defRPr sz="1400">
                <a:latin typeface="Helvetica" pitchFamily="2" charset="0"/>
              </a:defRPr>
            </a:lvl1pPr>
          </a:lstStyle>
          <a:p>
            <a:r>
              <a:rPr lang="de-DE"/>
              <a:t>Bild durch Klicken auf Symbol hinzufügen</a:t>
            </a:r>
            <a:endParaRPr lang="en-US"/>
          </a:p>
        </p:txBody>
      </p:sp>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rot="16200000">
            <a:off x="5635731" y="3292321"/>
            <a:ext cx="647178" cy="273361"/>
          </a:xfrm>
          <a:prstGeom prst="triangle">
            <a:avLst/>
          </a:prstGeom>
          <a:solidFill>
            <a:srgbClr val="E7BC57"/>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8">
            <a:extLst>
              <a:ext uri="{FF2B5EF4-FFF2-40B4-BE49-F238E27FC236}">
                <a16:creationId xmlns:a16="http://schemas.microsoft.com/office/drawing/2014/main" id="{77BDF941-FAD6-234F-BAA2-B54EA8040E34}"/>
              </a:ext>
            </a:extLst>
          </p:cNvPr>
          <p:cNvSpPr>
            <a:spLocks noGrp="1"/>
          </p:cNvSpPr>
          <p:nvPr>
            <p:ph type="body" sz="quarter" idx="14" hasCustomPrompt="1"/>
          </p:nvPr>
        </p:nvSpPr>
        <p:spPr>
          <a:xfrm>
            <a:off x="236524" y="198230"/>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14" name="Text Placeholder 18">
            <a:extLst>
              <a:ext uri="{FF2B5EF4-FFF2-40B4-BE49-F238E27FC236}">
                <a16:creationId xmlns:a16="http://schemas.microsoft.com/office/drawing/2014/main" id="{E978621D-3B97-BF49-98EB-4F16955D3F25}"/>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1108507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799E6D-6025-8B46-9A65-28F8FBF032BE}"/>
              </a:ext>
            </a:extLst>
          </p:cNvPr>
          <p:cNvPicPr>
            <a:picLocks noChangeAspect="1"/>
          </p:cNvPicPr>
          <p:nvPr userDrawn="1"/>
        </p:nvPicPr>
        <p:blipFill>
          <a:blip r:embed="rId2"/>
          <a:stretch>
            <a:fillRect/>
          </a:stretch>
        </p:blipFill>
        <p:spPr>
          <a:xfrm>
            <a:off x="0" y="0"/>
            <a:ext cx="12192000" cy="3331407"/>
          </a:xfrm>
          <a:prstGeom prst="rect">
            <a:avLst/>
          </a:prstGeom>
        </p:spPr>
      </p:pic>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11370689" y="6492875"/>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rot="10800000">
            <a:off x="5772411" y="3331407"/>
            <a:ext cx="647178" cy="273361"/>
          </a:xfrm>
          <a:prstGeom prst="triangle">
            <a:avLst/>
          </a:prstGeom>
          <a:solidFill>
            <a:srgbClr val="F0B93F"/>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6">
            <a:extLst>
              <a:ext uri="{FF2B5EF4-FFF2-40B4-BE49-F238E27FC236}">
                <a16:creationId xmlns:a16="http://schemas.microsoft.com/office/drawing/2014/main" id="{37C332F6-5D4A-A247-9A38-DF15575FADD2}"/>
              </a:ext>
            </a:extLst>
          </p:cNvPr>
          <p:cNvSpPr>
            <a:spLocks noGrp="1"/>
          </p:cNvSpPr>
          <p:nvPr>
            <p:ph type="pic" sz="quarter" idx="13" hasCustomPrompt="1"/>
          </p:nvPr>
        </p:nvSpPr>
        <p:spPr>
          <a:xfrm>
            <a:off x="0" y="0"/>
            <a:ext cx="12192000" cy="3331407"/>
          </a:xfrm>
        </p:spPr>
        <p:txBody>
          <a:bodyPr>
            <a:normAutofit/>
          </a:bodyPr>
          <a:lstStyle>
            <a:lvl1pPr marL="0" indent="0" algn="ctr">
              <a:buNone/>
              <a:defRPr sz="1400">
                <a:latin typeface="Helvetica" pitchFamily="2" charset="0"/>
              </a:defRPr>
            </a:lvl1pPr>
          </a:lstStyle>
          <a:p>
            <a:r>
              <a:rPr lang="en-US"/>
              <a:t>overlay) </a:t>
            </a:r>
          </a:p>
        </p:txBody>
      </p:sp>
      <p:sp>
        <p:nvSpPr>
          <p:cNvPr id="12" name="Text Placeholder 18">
            <a:extLst>
              <a:ext uri="{FF2B5EF4-FFF2-40B4-BE49-F238E27FC236}">
                <a16:creationId xmlns:a16="http://schemas.microsoft.com/office/drawing/2014/main" id="{AE538568-96E1-984E-8F03-861C8B8C539E}"/>
              </a:ext>
            </a:extLst>
          </p:cNvPr>
          <p:cNvSpPr>
            <a:spLocks noGrp="1"/>
          </p:cNvSpPr>
          <p:nvPr>
            <p:ph type="body" sz="quarter" idx="14" hasCustomPrompt="1"/>
          </p:nvPr>
        </p:nvSpPr>
        <p:spPr>
          <a:xfrm>
            <a:off x="0" y="1265790"/>
            <a:ext cx="12191999" cy="263955"/>
          </a:xfrm>
        </p:spPr>
        <p:txBody>
          <a:bodyPr/>
          <a:lstStyle>
            <a:lvl1pPr marL="0" indent="0" algn="ctr">
              <a:buNone/>
              <a:defRPr sz="1400" b="1">
                <a:solidFill>
                  <a:schemeClr val="bg1"/>
                </a:solidFill>
              </a:defRPr>
            </a:lvl1pPr>
          </a:lstStyle>
          <a:p>
            <a:pPr lvl="0"/>
            <a:r>
              <a:rPr lang="en-US"/>
              <a:t>SECTION TITLE</a:t>
            </a:r>
          </a:p>
        </p:txBody>
      </p:sp>
      <p:sp>
        <p:nvSpPr>
          <p:cNvPr id="13" name="Text Placeholder 18">
            <a:extLst>
              <a:ext uri="{FF2B5EF4-FFF2-40B4-BE49-F238E27FC236}">
                <a16:creationId xmlns:a16="http://schemas.microsoft.com/office/drawing/2014/main" id="{810E982D-CAA3-F64F-AE25-8F31BBB7EC65}"/>
              </a:ext>
            </a:extLst>
          </p:cNvPr>
          <p:cNvSpPr>
            <a:spLocks noGrp="1"/>
          </p:cNvSpPr>
          <p:nvPr>
            <p:ph type="body" sz="quarter" idx="15" hasCustomPrompt="1"/>
          </p:nvPr>
        </p:nvSpPr>
        <p:spPr>
          <a:xfrm>
            <a:off x="0" y="1529745"/>
            <a:ext cx="12192000" cy="647179"/>
          </a:xfrm>
        </p:spPr>
        <p:txBody>
          <a:bodyPr>
            <a:noAutofit/>
          </a:bodyPr>
          <a:lstStyle>
            <a:lvl1pPr marL="0" indent="0" algn="ctr">
              <a:buNone/>
              <a:defRPr sz="4400" b="0" i="0">
                <a:solidFill>
                  <a:schemeClr val="bg1"/>
                </a:solidFill>
                <a:latin typeface="Georgia" panose="02040502050405020303" pitchFamily="18" charset="0"/>
              </a:defRPr>
            </a:lvl1pPr>
          </a:lstStyle>
          <a:p>
            <a:pPr lvl="0"/>
            <a:r>
              <a:rPr lang="en-US"/>
              <a:t>Page Title </a:t>
            </a:r>
          </a:p>
        </p:txBody>
      </p:sp>
    </p:spTree>
    <p:extLst>
      <p:ext uri="{BB962C8B-B14F-4D97-AF65-F5344CB8AC3E}">
        <p14:creationId xmlns:p14="http://schemas.microsoft.com/office/powerpoint/2010/main" val="2696966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a:off x="5772411" y="3175183"/>
            <a:ext cx="647178" cy="273361"/>
          </a:xfrm>
          <a:prstGeom prst="triangle">
            <a:avLst/>
          </a:prstGeom>
          <a:solidFill>
            <a:srgbClr val="E7BC57"/>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userDrawn="1"/>
        </p:nvSpPr>
        <p:spPr>
          <a:xfrm>
            <a:off x="0" y="4206240"/>
            <a:ext cx="12192000" cy="2651760"/>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6E411-EC57-D74E-A864-1DC2C609ED95}"/>
              </a:ext>
            </a:extLst>
          </p:cNvPr>
          <p:cNvPicPr>
            <a:picLocks noChangeAspect="1"/>
          </p:cNvPicPr>
          <p:nvPr userDrawn="1"/>
        </p:nvPicPr>
        <p:blipFill>
          <a:blip r:embed="rId2"/>
          <a:stretch>
            <a:fillRect/>
          </a:stretch>
        </p:blipFill>
        <p:spPr>
          <a:xfrm>
            <a:off x="-7620" y="3448544"/>
            <a:ext cx="12207240" cy="3409456"/>
          </a:xfrm>
          <a:prstGeom prst="rect">
            <a:avLst/>
          </a:prstGeom>
        </p:spPr>
      </p:pic>
      <p:sp>
        <p:nvSpPr>
          <p:cNvPr id="8" name="Text Placeholder 18">
            <a:extLst>
              <a:ext uri="{FF2B5EF4-FFF2-40B4-BE49-F238E27FC236}">
                <a16:creationId xmlns:a16="http://schemas.microsoft.com/office/drawing/2014/main" id="{4E5CB4E0-7AC2-ED4B-AD98-B5432DC4A4A4}"/>
              </a:ext>
            </a:extLst>
          </p:cNvPr>
          <p:cNvSpPr>
            <a:spLocks noGrp="1"/>
          </p:cNvSpPr>
          <p:nvPr>
            <p:ph type="body" sz="quarter" idx="14" hasCustomPrompt="1"/>
          </p:nvPr>
        </p:nvSpPr>
        <p:spPr>
          <a:xfrm>
            <a:off x="236524" y="198230"/>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9" name="Text Placeholder 18">
            <a:extLst>
              <a:ext uri="{FF2B5EF4-FFF2-40B4-BE49-F238E27FC236}">
                <a16:creationId xmlns:a16="http://schemas.microsoft.com/office/drawing/2014/main" id="{766B05B9-14E8-DF49-BEA2-7858E8769C51}"/>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125336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pic>
        <p:nvPicPr>
          <p:cNvPr id="7" name="Picture 6">
            <a:extLst>
              <a:ext uri="{FF2B5EF4-FFF2-40B4-BE49-F238E27FC236}">
                <a16:creationId xmlns:a16="http://schemas.microsoft.com/office/drawing/2014/main" id="{13367A1B-9197-2443-88B2-7DFD03F359EA}"/>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10" name="Rectangle 9">
            <a:extLst>
              <a:ext uri="{FF2B5EF4-FFF2-40B4-BE49-F238E27FC236}">
                <a16:creationId xmlns:a16="http://schemas.microsoft.com/office/drawing/2014/main" id="{FAD7B9A3-0BFF-CA4C-8B4A-6319868E816A}"/>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6" y="710562"/>
            <a:ext cx="11042428"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1042428"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5" y="1611313"/>
            <a:ext cx="5347153" cy="471805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26" name="Content Placeholder 19">
            <a:extLst>
              <a:ext uri="{FF2B5EF4-FFF2-40B4-BE49-F238E27FC236}">
                <a16:creationId xmlns:a16="http://schemas.microsoft.com/office/drawing/2014/main" id="{66A83F08-4669-FF3B-5E48-C08F9073802F}"/>
              </a:ext>
            </a:extLst>
          </p:cNvPr>
          <p:cNvSpPr>
            <a:spLocks noGrp="1"/>
          </p:cNvSpPr>
          <p:nvPr>
            <p:ph sz="quarter" idx="18"/>
          </p:nvPr>
        </p:nvSpPr>
        <p:spPr>
          <a:xfrm>
            <a:off x="6270174" y="1611313"/>
            <a:ext cx="5353047" cy="471805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3007580005"/>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a:off x="5772411" y="5590723"/>
            <a:ext cx="647178" cy="273361"/>
          </a:xfrm>
          <a:prstGeom prst="triangle">
            <a:avLst/>
          </a:prstGeom>
          <a:solidFill>
            <a:srgbClr val="E7BC57"/>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6E411-EC57-D74E-A864-1DC2C609ED95}"/>
              </a:ext>
            </a:extLst>
          </p:cNvPr>
          <p:cNvPicPr>
            <a:picLocks noChangeAspect="1"/>
          </p:cNvPicPr>
          <p:nvPr userDrawn="1"/>
        </p:nvPicPr>
        <p:blipFill>
          <a:blip r:embed="rId2"/>
          <a:stretch>
            <a:fillRect/>
          </a:stretch>
        </p:blipFill>
        <p:spPr>
          <a:xfrm>
            <a:off x="-7620" y="5864084"/>
            <a:ext cx="12207240" cy="993916"/>
          </a:xfrm>
          <a:prstGeom prst="rect">
            <a:avLst/>
          </a:prstGeom>
        </p:spPr>
      </p:pic>
      <p:sp>
        <p:nvSpPr>
          <p:cNvPr id="8" name="Text Placeholder 18">
            <a:extLst>
              <a:ext uri="{FF2B5EF4-FFF2-40B4-BE49-F238E27FC236}">
                <a16:creationId xmlns:a16="http://schemas.microsoft.com/office/drawing/2014/main" id="{4E5CB4E0-7AC2-ED4B-AD98-B5432DC4A4A4}"/>
              </a:ext>
            </a:extLst>
          </p:cNvPr>
          <p:cNvSpPr>
            <a:spLocks noGrp="1"/>
          </p:cNvSpPr>
          <p:nvPr>
            <p:ph type="body" sz="quarter" idx="14" hasCustomPrompt="1"/>
          </p:nvPr>
        </p:nvSpPr>
        <p:spPr>
          <a:xfrm>
            <a:off x="236524" y="198230"/>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9" name="Text Placeholder 18">
            <a:extLst>
              <a:ext uri="{FF2B5EF4-FFF2-40B4-BE49-F238E27FC236}">
                <a16:creationId xmlns:a16="http://schemas.microsoft.com/office/drawing/2014/main" id="{766B05B9-14E8-DF49-BEA2-7858E8769C51}"/>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30870345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pic>
        <p:nvPicPr>
          <p:cNvPr id="3" name="Picture 2">
            <a:extLst>
              <a:ext uri="{FF2B5EF4-FFF2-40B4-BE49-F238E27FC236}">
                <a16:creationId xmlns:a16="http://schemas.microsoft.com/office/drawing/2014/main" id="{FEB6E411-EC57-D74E-A864-1DC2C609ED95}"/>
              </a:ext>
            </a:extLst>
          </p:cNvPr>
          <p:cNvPicPr>
            <a:picLocks noChangeAspect="1"/>
          </p:cNvPicPr>
          <p:nvPr userDrawn="1"/>
        </p:nvPicPr>
        <p:blipFill>
          <a:blip r:embed="rId2"/>
          <a:stretch>
            <a:fillRect/>
          </a:stretch>
        </p:blipFill>
        <p:spPr>
          <a:xfrm>
            <a:off x="-7620" y="5864084"/>
            <a:ext cx="12207240" cy="993916"/>
          </a:xfrm>
          <a:prstGeom prst="rect">
            <a:avLst/>
          </a:prstGeom>
        </p:spPr>
      </p:pic>
      <p:sp>
        <p:nvSpPr>
          <p:cNvPr id="8" name="Text Placeholder 18">
            <a:extLst>
              <a:ext uri="{FF2B5EF4-FFF2-40B4-BE49-F238E27FC236}">
                <a16:creationId xmlns:a16="http://schemas.microsoft.com/office/drawing/2014/main" id="{4E5CB4E0-7AC2-ED4B-AD98-B5432DC4A4A4}"/>
              </a:ext>
            </a:extLst>
          </p:cNvPr>
          <p:cNvSpPr>
            <a:spLocks noGrp="1"/>
          </p:cNvSpPr>
          <p:nvPr>
            <p:ph type="body" sz="quarter" idx="14" hasCustomPrompt="1"/>
          </p:nvPr>
        </p:nvSpPr>
        <p:spPr>
          <a:xfrm>
            <a:off x="236524" y="198230"/>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9" name="Text Placeholder 18">
            <a:extLst>
              <a:ext uri="{FF2B5EF4-FFF2-40B4-BE49-F238E27FC236}">
                <a16:creationId xmlns:a16="http://schemas.microsoft.com/office/drawing/2014/main" id="{766B05B9-14E8-DF49-BEA2-7858E8769C51}"/>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3734560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rot="16200000">
            <a:off x="7729573" y="3243809"/>
            <a:ext cx="647178" cy="273361"/>
          </a:xfrm>
          <a:prstGeom prst="triangle">
            <a:avLst/>
          </a:prstGeom>
          <a:solidFill>
            <a:srgbClr val="E7BC57"/>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8">
            <a:extLst>
              <a:ext uri="{FF2B5EF4-FFF2-40B4-BE49-F238E27FC236}">
                <a16:creationId xmlns:a16="http://schemas.microsoft.com/office/drawing/2014/main" id="{80C18B6D-8FBC-8E43-921C-5A16351C1B32}"/>
              </a:ext>
            </a:extLst>
          </p:cNvPr>
          <p:cNvSpPr>
            <a:spLocks noGrp="1"/>
          </p:cNvSpPr>
          <p:nvPr>
            <p:ph type="body" sz="quarter" idx="14" hasCustomPrompt="1"/>
          </p:nvPr>
        </p:nvSpPr>
        <p:spPr>
          <a:xfrm>
            <a:off x="236524" y="198230"/>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17" name="Text Placeholder 18">
            <a:extLst>
              <a:ext uri="{FF2B5EF4-FFF2-40B4-BE49-F238E27FC236}">
                <a16:creationId xmlns:a16="http://schemas.microsoft.com/office/drawing/2014/main" id="{7833E15E-F7CE-8941-BC61-0ACE91B9186C}"/>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pic>
        <p:nvPicPr>
          <p:cNvPr id="7" name="Picture 6">
            <a:extLst>
              <a:ext uri="{FF2B5EF4-FFF2-40B4-BE49-F238E27FC236}">
                <a16:creationId xmlns:a16="http://schemas.microsoft.com/office/drawing/2014/main" id="{F865B13E-B259-2444-B138-90481486D0E4}"/>
              </a:ext>
            </a:extLst>
          </p:cNvPr>
          <p:cNvPicPr>
            <a:picLocks noChangeAspect="1"/>
          </p:cNvPicPr>
          <p:nvPr userDrawn="1"/>
        </p:nvPicPr>
        <p:blipFill>
          <a:blip r:embed="rId2"/>
          <a:stretch>
            <a:fillRect/>
          </a:stretch>
        </p:blipFill>
        <p:spPr>
          <a:xfrm>
            <a:off x="8189840" y="0"/>
            <a:ext cx="4002160" cy="6858000"/>
          </a:xfrm>
          <a:prstGeom prst="rect">
            <a:avLst/>
          </a:prstGeom>
        </p:spPr>
      </p:pic>
    </p:spTree>
    <p:extLst>
      <p:ext uri="{BB962C8B-B14F-4D97-AF65-F5344CB8AC3E}">
        <p14:creationId xmlns:p14="http://schemas.microsoft.com/office/powerpoint/2010/main" val="2223864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rot="16200000">
            <a:off x="5655468" y="3292319"/>
            <a:ext cx="647178" cy="273361"/>
          </a:xfrm>
          <a:prstGeom prst="triangle">
            <a:avLst/>
          </a:prstGeom>
          <a:solidFill>
            <a:srgbClr val="E7BC57"/>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userDrawn="1"/>
        </p:nvSpPr>
        <p:spPr>
          <a:xfrm rot="16200000">
            <a:off x="5794915" y="441362"/>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7581FD-E6B1-C646-B3F6-7DFAD50BAB87}"/>
              </a:ext>
            </a:extLst>
          </p:cNvPr>
          <p:cNvPicPr>
            <a:picLocks noChangeAspect="1"/>
          </p:cNvPicPr>
          <p:nvPr userDrawn="1"/>
        </p:nvPicPr>
        <p:blipFill>
          <a:blip r:embed="rId2"/>
          <a:stretch>
            <a:fillRect/>
          </a:stretch>
        </p:blipFill>
        <p:spPr>
          <a:xfrm>
            <a:off x="6095997" y="0"/>
            <a:ext cx="6096003" cy="6858000"/>
          </a:xfrm>
          <a:prstGeom prst="rect">
            <a:avLst/>
          </a:prstGeom>
        </p:spPr>
      </p:pic>
      <p:sp>
        <p:nvSpPr>
          <p:cNvPr id="8" name="Text Placeholder 18">
            <a:extLst>
              <a:ext uri="{FF2B5EF4-FFF2-40B4-BE49-F238E27FC236}">
                <a16:creationId xmlns:a16="http://schemas.microsoft.com/office/drawing/2014/main" id="{C4EC6917-CB1A-5D4D-BA10-BCD771415408}"/>
              </a:ext>
            </a:extLst>
          </p:cNvPr>
          <p:cNvSpPr>
            <a:spLocks noGrp="1"/>
          </p:cNvSpPr>
          <p:nvPr>
            <p:ph type="body" sz="quarter" idx="14" hasCustomPrompt="1"/>
          </p:nvPr>
        </p:nvSpPr>
        <p:spPr>
          <a:xfrm>
            <a:off x="236524" y="198230"/>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9" name="Text Placeholder 18">
            <a:extLst>
              <a:ext uri="{FF2B5EF4-FFF2-40B4-BE49-F238E27FC236}">
                <a16:creationId xmlns:a16="http://schemas.microsoft.com/office/drawing/2014/main" id="{D15A148E-6DDB-F242-987B-64DECEC5C9B3}"/>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1880196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2" name="Rectangle 1">
            <a:extLst>
              <a:ext uri="{FF2B5EF4-FFF2-40B4-BE49-F238E27FC236}">
                <a16:creationId xmlns:a16="http://schemas.microsoft.com/office/drawing/2014/main" id="{B4208870-6484-9042-A4F6-4712BE2A6781}"/>
              </a:ext>
            </a:extLst>
          </p:cNvPr>
          <p:cNvSpPr/>
          <p:nvPr userDrawn="1"/>
        </p:nvSpPr>
        <p:spPr>
          <a:xfrm rot="16200000">
            <a:off x="5794915" y="441362"/>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7581FD-E6B1-C646-B3F6-7DFAD50BAB87}"/>
              </a:ext>
            </a:extLst>
          </p:cNvPr>
          <p:cNvPicPr>
            <a:picLocks noChangeAspect="1"/>
          </p:cNvPicPr>
          <p:nvPr userDrawn="1"/>
        </p:nvPicPr>
        <p:blipFill>
          <a:blip r:embed="rId2"/>
          <a:stretch>
            <a:fillRect/>
          </a:stretch>
        </p:blipFill>
        <p:spPr>
          <a:xfrm>
            <a:off x="6095996" y="0"/>
            <a:ext cx="6096004" cy="6858000"/>
          </a:xfrm>
          <a:prstGeom prst="rect">
            <a:avLst/>
          </a:prstGeom>
        </p:spPr>
      </p:pic>
      <p:sp>
        <p:nvSpPr>
          <p:cNvPr id="8" name="Text Placeholder 18">
            <a:extLst>
              <a:ext uri="{FF2B5EF4-FFF2-40B4-BE49-F238E27FC236}">
                <a16:creationId xmlns:a16="http://schemas.microsoft.com/office/drawing/2014/main" id="{F78D544E-356A-7A49-948E-F97596030063}"/>
              </a:ext>
            </a:extLst>
          </p:cNvPr>
          <p:cNvSpPr>
            <a:spLocks noGrp="1"/>
          </p:cNvSpPr>
          <p:nvPr>
            <p:ph type="body" sz="quarter" idx="14" hasCustomPrompt="1"/>
          </p:nvPr>
        </p:nvSpPr>
        <p:spPr>
          <a:xfrm>
            <a:off x="236524" y="198230"/>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9" name="Text Placeholder 18">
            <a:extLst>
              <a:ext uri="{FF2B5EF4-FFF2-40B4-BE49-F238E27FC236}">
                <a16:creationId xmlns:a16="http://schemas.microsoft.com/office/drawing/2014/main" id="{3B937A28-98AA-FD43-9633-0393A48B6F24}"/>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733982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rot="5400000">
            <a:off x="3815248" y="3302092"/>
            <a:ext cx="647178" cy="273361"/>
          </a:xfrm>
          <a:prstGeom prst="triangle">
            <a:avLst/>
          </a:prstGeom>
          <a:solidFill>
            <a:schemeClr val="accent1"/>
          </a:solidFill>
          <a:ln>
            <a:noFill/>
          </a:ln>
          <a:effectLst>
            <a:outerShdw blurRad="50800" dist="50800" dir="1002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userDrawn="1"/>
        </p:nvSpPr>
        <p:spPr>
          <a:xfrm rot="16200000">
            <a:off x="-1418151" y="1437693"/>
            <a:ext cx="6838457" cy="4002158"/>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893BDA8-4BE0-3541-8EE7-145EEE1D858E}"/>
              </a:ext>
            </a:extLst>
          </p:cNvPr>
          <p:cNvPicPr>
            <a:picLocks noChangeAspect="1"/>
          </p:cNvPicPr>
          <p:nvPr userDrawn="1"/>
        </p:nvPicPr>
        <p:blipFill>
          <a:blip r:embed="rId2"/>
          <a:stretch>
            <a:fillRect/>
          </a:stretch>
        </p:blipFill>
        <p:spPr>
          <a:xfrm>
            <a:off x="0" y="0"/>
            <a:ext cx="4002155" cy="6858000"/>
          </a:xfrm>
          <a:prstGeom prst="rect">
            <a:avLst/>
          </a:prstGeom>
        </p:spPr>
      </p:pic>
      <p:sp>
        <p:nvSpPr>
          <p:cNvPr id="8" name="Text Placeholder 18">
            <a:extLst>
              <a:ext uri="{FF2B5EF4-FFF2-40B4-BE49-F238E27FC236}">
                <a16:creationId xmlns:a16="http://schemas.microsoft.com/office/drawing/2014/main" id="{0ECF6926-3D8B-2B4F-BB8E-5F758A2D063D}"/>
              </a:ext>
            </a:extLst>
          </p:cNvPr>
          <p:cNvSpPr>
            <a:spLocks noGrp="1"/>
          </p:cNvSpPr>
          <p:nvPr>
            <p:ph type="body" sz="quarter" idx="14" hasCustomPrompt="1"/>
          </p:nvPr>
        </p:nvSpPr>
        <p:spPr>
          <a:xfrm>
            <a:off x="4275518" y="167750"/>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9" name="Text Placeholder 18">
            <a:extLst>
              <a:ext uri="{FF2B5EF4-FFF2-40B4-BE49-F238E27FC236}">
                <a16:creationId xmlns:a16="http://schemas.microsoft.com/office/drawing/2014/main" id="{4F77CD0A-2F99-444B-805B-8861ECC7895A}"/>
              </a:ext>
            </a:extLst>
          </p:cNvPr>
          <p:cNvSpPr>
            <a:spLocks noGrp="1"/>
          </p:cNvSpPr>
          <p:nvPr>
            <p:ph type="body" sz="quarter" idx="15" hasCustomPrompt="1"/>
          </p:nvPr>
        </p:nvSpPr>
        <p:spPr>
          <a:xfrm>
            <a:off x="4255640" y="40481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374433599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11581266" y="6515113"/>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rot="5400000">
            <a:off x="5912694" y="3292320"/>
            <a:ext cx="647178" cy="273361"/>
          </a:xfrm>
          <a:prstGeom prst="triangle">
            <a:avLst/>
          </a:prstGeom>
          <a:solidFill>
            <a:srgbClr val="E7BC57"/>
          </a:solidFill>
          <a:ln>
            <a:noFill/>
          </a:ln>
          <a:effectLst>
            <a:outerShdw blurRad="50800" dist="50800" dir="14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userDrawn="1"/>
        </p:nvSpPr>
        <p:spPr>
          <a:xfrm rot="16200000">
            <a:off x="-441369" y="441369"/>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8">
            <a:extLst>
              <a:ext uri="{FF2B5EF4-FFF2-40B4-BE49-F238E27FC236}">
                <a16:creationId xmlns:a16="http://schemas.microsoft.com/office/drawing/2014/main" id="{65819F69-AFBC-2749-B9DB-D447C9F32F3D}"/>
              </a:ext>
            </a:extLst>
          </p:cNvPr>
          <p:cNvSpPr>
            <a:spLocks noGrp="1"/>
          </p:cNvSpPr>
          <p:nvPr>
            <p:ph type="body" sz="quarter" idx="14" hasCustomPrompt="1"/>
          </p:nvPr>
        </p:nvSpPr>
        <p:spPr>
          <a:xfrm>
            <a:off x="4891826" y="157648"/>
            <a:ext cx="2962275" cy="365125"/>
          </a:xfrm>
        </p:spPr>
        <p:txBody>
          <a:bodyPr/>
          <a:lstStyle>
            <a:lvl1pPr marL="0" indent="0" algn="r">
              <a:buNone/>
              <a:defRPr sz="1400" b="1">
                <a:solidFill>
                  <a:schemeClr val="accent4">
                    <a:lumMod val="85000"/>
                    <a:lumOff val="15000"/>
                  </a:schemeClr>
                </a:solidFill>
              </a:defRPr>
            </a:lvl1pPr>
          </a:lstStyle>
          <a:p>
            <a:pPr lvl="0"/>
            <a:r>
              <a:rPr lang="en-US"/>
              <a:t>SECTION TITLE</a:t>
            </a:r>
          </a:p>
        </p:txBody>
      </p:sp>
      <p:sp>
        <p:nvSpPr>
          <p:cNvPr id="8" name="Text Placeholder 18">
            <a:extLst>
              <a:ext uri="{FF2B5EF4-FFF2-40B4-BE49-F238E27FC236}">
                <a16:creationId xmlns:a16="http://schemas.microsoft.com/office/drawing/2014/main" id="{2208B19B-91DD-5C41-8CED-5E987243995A}"/>
              </a:ext>
            </a:extLst>
          </p:cNvPr>
          <p:cNvSpPr>
            <a:spLocks noGrp="1"/>
          </p:cNvSpPr>
          <p:nvPr>
            <p:ph type="body" sz="quarter" idx="15" hasCustomPrompt="1"/>
          </p:nvPr>
        </p:nvSpPr>
        <p:spPr>
          <a:xfrm>
            <a:off x="5317136" y="359753"/>
            <a:ext cx="2743200" cy="365125"/>
          </a:xfrm>
        </p:spPr>
        <p:txBody>
          <a:bodyPr>
            <a:noAutofit/>
          </a:bodyPr>
          <a:lstStyle>
            <a:lvl1pPr marL="0" indent="0" algn="r">
              <a:buNone/>
              <a:defRPr sz="2400" b="1" i="0">
                <a:solidFill>
                  <a:srgbClr val="102341"/>
                </a:solidFill>
                <a:latin typeface="Georgia" panose="02040502050405020303" pitchFamily="18" charset="0"/>
              </a:defRPr>
            </a:lvl1pPr>
          </a:lstStyle>
          <a:p>
            <a:pPr lvl="0"/>
            <a:r>
              <a:rPr lang="en-US"/>
              <a:t>Page Title</a:t>
            </a:r>
          </a:p>
        </p:txBody>
      </p:sp>
      <p:pic>
        <p:nvPicPr>
          <p:cNvPr id="9" name="Picture 8">
            <a:extLst>
              <a:ext uri="{FF2B5EF4-FFF2-40B4-BE49-F238E27FC236}">
                <a16:creationId xmlns:a16="http://schemas.microsoft.com/office/drawing/2014/main" id="{D2817878-0C62-B244-80BE-3B3280CF2635}"/>
              </a:ext>
            </a:extLst>
          </p:cNvPr>
          <p:cNvPicPr>
            <a:picLocks noChangeAspect="1"/>
          </p:cNvPicPr>
          <p:nvPr userDrawn="1"/>
        </p:nvPicPr>
        <p:blipFill>
          <a:blip r:embed="rId2"/>
          <a:stretch>
            <a:fillRect/>
          </a:stretch>
        </p:blipFill>
        <p:spPr>
          <a:xfrm>
            <a:off x="0" y="0"/>
            <a:ext cx="6096001" cy="6858000"/>
          </a:xfrm>
          <a:prstGeom prst="rect">
            <a:avLst/>
          </a:prstGeom>
        </p:spPr>
      </p:pic>
    </p:spTree>
    <p:extLst>
      <p:ext uri="{BB962C8B-B14F-4D97-AF65-F5344CB8AC3E}">
        <p14:creationId xmlns:p14="http://schemas.microsoft.com/office/powerpoint/2010/main" val="84792069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9" name="Slide Number Placeholder 6">
            <a:extLst>
              <a:ext uri="{FF2B5EF4-FFF2-40B4-BE49-F238E27FC236}">
                <a16:creationId xmlns:a16="http://schemas.microsoft.com/office/drawing/2014/main" id="{7FA298C7-D4CB-264C-8517-CA61A1A093FB}"/>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pic>
        <p:nvPicPr>
          <p:cNvPr id="5" name="Picture 4">
            <a:extLst>
              <a:ext uri="{FF2B5EF4-FFF2-40B4-BE49-F238E27FC236}">
                <a16:creationId xmlns:a16="http://schemas.microsoft.com/office/drawing/2014/main" id="{B97F1A88-E674-45C6-B685-AE86B19AFEC7}"/>
              </a:ext>
            </a:extLst>
          </p:cNvPr>
          <p:cNvPicPr>
            <a:picLocks noChangeAspect="1"/>
          </p:cNvPicPr>
          <p:nvPr userDrawn="1"/>
        </p:nvPicPr>
        <p:blipFill>
          <a:blip r:embed="rId2"/>
          <a:stretch>
            <a:fillRect/>
          </a:stretch>
        </p:blipFill>
        <p:spPr>
          <a:xfrm>
            <a:off x="296518" y="268358"/>
            <a:ext cx="11598965" cy="6321285"/>
          </a:xfrm>
          <a:prstGeom prst="rect">
            <a:avLst/>
          </a:prstGeom>
        </p:spPr>
      </p:pic>
    </p:spTree>
    <p:extLst>
      <p:ext uri="{BB962C8B-B14F-4D97-AF65-F5344CB8AC3E}">
        <p14:creationId xmlns:p14="http://schemas.microsoft.com/office/powerpoint/2010/main" val="30496377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7" name="Text Placeholder 18">
            <a:extLst>
              <a:ext uri="{FF2B5EF4-FFF2-40B4-BE49-F238E27FC236}">
                <a16:creationId xmlns:a16="http://schemas.microsoft.com/office/drawing/2014/main" id="{229DA8B8-7204-B048-8F36-F00112ED153B}"/>
              </a:ext>
            </a:extLst>
          </p:cNvPr>
          <p:cNvSpPr>
            <a:spLocks noGrp="1"/>
          </p:cNvSpPr>
          <p:nvPr>
            <p:ph type="body" sz="quarter" idx="14" hasCustomPrompt="1"/>
          </p:nvPr>
        </p:nvSpPr>
        <p:spPr>
          <a:xfrm>
            <a:off x="574786" y="380792"/>
            <a:ext cx="2962275" cy="365125"/>
          </a:xfrm>
        </p:spPr>
        <p:txBody>
          <a:bodyPr/>
          <a:lstStyle>
            <a:lvl1pPr marL="0" indent="0">
              <a:buNone/>
              <a:defRPr sz="1400" b="1">
                <a:solidFill>
                  <a:schemeClr val="accent4">
                    <a:lumMod val="85000"/>
                    <a:lumOff val="15000"/>
                  </a:schemeClr>
                </a:solidFill>
              </a:defRPr>
            </a:lvl1pPr>
          </a:lstStyle>
          <a:p>
            <a:pPr lvl="0"/>
            <a:r>
              <a:rPr lang="en-US"/>
              <a:t>SECTION TITLE</a:t>
            </a:r>
          </a:p>
        </p:txBody>
      </p:sp>
      <p:sp>
        <p:nvSpPr>
          <p:cNvPr id="8" name="Text Placeholder 18">
            <a:extLst>
              <a:ext uri="{FF2B5EF4-FFF2-40B4-BE49-F238E27FC236}">
                <a16:creationId xmlns:a16="http://schemas.microsoft.com/office/drawing/2014/main" id="{B7DA2DE1-CD96-4D41-96E8-F7D6E1A032F4}"/>
              </a:ext>
            </a:extLst>
          </p:cNvPr>
          <p:cNvSpPr>
            <a:spLocks noGrp="1"/>
          </p:cNvSpPr>
          <p:nvPr>
            <p:ph type="body" sz="quarter" idx="15" hasCustomPrompt="1"/>
          </p:nvPr>
        </p:nvSpPr>
        <p:spPr>
          <a:xfrm>
            <a:off x="574786" y="631935"/>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Tree>
    <p:extLst>
      <p:ext uri="{BB962C8B-B14F-4D97-AF65-F5344CB8AC3E}">
        <p14:creationId xmlns:p14="http://schemas.microsoft.com/office/powerpoint/2010/main" val="294186603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99E06-96C1-EF48-8F3C-9266063887DD}"/>
              </a:ext>
            </a:extLst>
          </p:cNvPr>
          <p:cNvSpPr/>
          <p:nvPr userDrawn="1"/>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4ACFA4-4999-9348-B805-1E1F0CF6405A}"/>
              </a:ext>
            </a:extLst>
          </p:cNvPr>
          <p:cNvPicPr>
            <a:picLocks noChangeAspect="1"/>
          </p:cNvPicPr>
          <p:nvPr userDrawn="1"/>
        </p:nvPicPr>
        <p:blipFill>
          <a:blip r:embed="rId2"/>
          <a:stretch>
            <a:fillRect/>
          </a:stretch>
        </p:blipFill>
        <p:spPr>
          <a:xfrm>
            <a:off x="291354" y="268358"/>
            <a:ext cx="11598965" cy="6321285"/>
          </a:xfrm>
          <a:prstGeom prst="rect">
            <a:avLst/>
          </a:prstGeom>
        </p:spPr>
      </p:pic>
      <p:sp>
        <p:nvSpPr>
          <p:cNvPr id="9" name="Slide Number Placeholder 6">
            <a:extLst>
              <a:ext uri="{FF2B5EF4-FFF2-40B4-BE49-F238E27FC236}">
                <a16:creationId xmlns:a16="http://schemas.microsoft.com/office/drawing/2014/main" id="{7FA298C7-D4CB-264C-8517-CA61A1A093FB}"/>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5" name="Picture Placeholder 16">
            <a:extLst>
              <a:ext uri="{FF2B5EF4-FFF2-40B4-BE49-F238E27FC236}">
                <a16:creationId xmlns:a16="http://schemas.microsoft.com/office/drawing/2014/main" id="{96BE665F-F654-8949-91CA-560A09CEE059}"/>
              </a:ext>
            </a:extLst>
          </p:cNvPr>
          <p:cNvSpPr>
            <a:spLocks noGrp="1"/>
          </p:cNvSpPr>
          <p:nvPr>
            <p:ph type="pic" sz="quarter" idx="13"/>
          </p:nvPr>
        </p:nvSpPr>
        <p:spPr>
          <a:xfrm>
            <a:off x="296518" y="268358"/>
            <a:ext cx="11598965" cy="6321285"/>
          </a:xfrm>
        </p:spPr>
        <p:txBody>
          <a:bodyPr>
            <a:normAutofit/>
          </a:bodyPr>
          <a:lstStyle>
            <a:lvl1pPr marL="0" indent="0" algn="ctr">
              <a:buNone/>
              <a:defRPr sz="1400">
                <a:latin typeface="Helvetica" pitchFamily="2" charset="0"/>
              </a:defRPr>
            </a:lvl1pPr>
          </a:lstStyle>
          <a:p>
            <a:r>
              <a:rPr lang="de-DE"/>
              <a:t>Bild durch Klicken auf Symbol hinzufügen</a:t>
            </a:r>
            <a:endParaRPr lang="en-US"/>
          </a:p>
        </p:txBody>
      </p:sp>
      <p:sp>
        <p:nvSpPr>
          <p:cNvPr id="6" name="Text Placeholder 18">
            <a:extLst>
              <a:ext uri="{FF2B5EF4-FFF2-40B4-BE49-F238E27FC236}">
                <a16:creationId xmlns:a16="http://schemas.microsoft.com/office/drawing/2014/main" id="{2CA4914C-92D5-844C-9FAD-6EFA46F9905F}"/>
              </a:ext>
            </a:extLst>
          </p:cNvPr>
          <p:cNvSpPr>
            <a:spLocks noGrp="1"/>
          </p:cNvSpPr>
          <p:nvPr>
            <p:ph type="body" sz="quarter" idx="14" hasCustomPrompt="1"/>
          </p:nvPr>
        </p:nvSpPr>
        <p:spPr>
          <a:xfrm>
            <a:off x="0" y="2966263"/>
            <a:ext cx="12191999" cy="263955"/>
          </a:xfrm>
        </p:spPr>
        <p:txBody>
          <a:bodyPr/>
          <a:lstStyle>
            <a:lvl1pPr marL="0" indent="0" algn="ctr">
              <a:buNone/>
              <a:defRPr sz="1400" b="1">
                <a:solidFill>
                  <a:schemeClr val="bg1"/>
                </a:solidFill>
              </a:defRPr>
            </a:lvl1pPr>
          </a:lstStyle>
          <a:p>
            <a:pPr lvl="0"/>
            <a:r>
              <a:rPr lang="en-US"/>
              <a:t>TAGLINE</a:t>
            </a:r>
          </a:p>
        </p:txBody>
      </p:sp>
      <p:sp>
        <p:nvSpPr>
          <p:cNvPr id="7" name="Text Placeholder 18">
            <a:extLst>
              <a:ext uri="{FF2B5EF4-FFF2-40B4-BE49-F238E27FC236}">
                <a16:creationId xmlns:a16="http://schemas.microsoft.com/office/drawing/2014/main" id="{73ED65CF-1E7D-924F-9AB3-7BA994CEB3BD}"/>
              </a:ext>
            </a:extLst>
          </p:cNvPr>
          <p:cNvSpPr>
            <a:spLocks noGrp="1"/>
          </p:cNvSpPr>
          <p:nvPr>
            <p:ph type="body" sz="quarter" idx="15" hasCustomPrompt="1"/>
          </p:nvPr>
        </p:nvSpPr>
        <p:spPr>
          <a:xfrm>
            <a:off x="0" y="3230218"/>
            <a:ext cx="12192000" cy="647179"/>
          </a:xfrm>
        </p:spPr>
        <p:txBody>
          <a:bodyPr>
            <a:noAutofit/>
          </a:bodyPr>
          <a:lstStyle>
            <a:lvl1pPr marL="0" indent="0" algn="ctr">
              <a:buNone/>
              <a:defRPr sz="4400" b="1" i="0">
                <a:solidFill>
                  <a:schemeClr val="bg1"/>
                </a:solidFill>
                <a:latin typeface="Georgia" panose="02040502050405020303" pitchFamily="18" charset="0"/>
              </a:defRPr>
            </a:lvl1pPr>
          </a:lstStyle>
          <a:p>
            <a:pPr lvl="0"/>
            <a:r>
              <a:rPr lang="en-US"/>
              <a:t>Section Title</a:t>
            </a:r>
          </a:p>
        </p:txBody>
      </p:sp>
    </p:spTree>
    <p:extLst>
      <p:ext uri="{BB962C8B-B14F-4D97-AF65-F5344CB8AC3E}">
        <p14:creationId xmlns:p14="http://schemas.microsoft.com/office/powerpoint/2010/main" val="69151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67A1B-9197-2443-88B2-7DFD03F359EA}"/>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10" name="Rectangle 9">
            <a:extLst>
              <a:ext uri="{FF2B5EF4-FFF2-40B4-BE49-F238E27FC236}">
                <a16:creationId xmlns:a16="http://schemas.microsoft.com/office/drawing/2014/main" id="{FAD7B9A3-0BFF-CA4C-8B4A-6319868E816A}"/>
              </a:ext>
            </a:extLst>
          </p:cNvPr>
          <p:cNvSpPr>
            <a:spLocks/>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endParaRPr>
          </a:p>
        </p:txBody>
      </p:sp>
      <p:pic>
        <p:nvPicPr>
          <p:cNvPr id="5" name="Picture 4">
            <a:extLst>
              <a:ext uri="{FF2B5EF4-FFF2-40B4-BE49-F238E27FC236}">
                <a16:creationId xmlns:a16="http://schemas.microsoft.com/office/drawing/2014/main" id="{F40B9064-0D6D-D44D-AD74-DA4BDD448B26}"/>
              </a:ext>
            </a:extLst>
          </p:cNvPr>
          <p:cNvPicPr>
            <a:picLocks noChangeAspect="1"/>
          </p:cNvPicPr>
          <p:nvPr/>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a:spLocks/>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endParaRPr>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lvl1pPr>
              <a:defRPr>
                <a:latin typeface="Lato" panose="020F0502020204030203" pitchFamily="34" charset="0"/>
                <a:ea typeface="Lato" panose="020F0502020204030203" pitchFamily="34" charset="0"/>
              </a:defRPr>
            </a:lvl1pPr>
          </a:lstStyle>
          <a:p>
            <a:fld id="{4943FCC8-8913-0048-9DB2-B742F2CE1416}" type="slidenum">
              <a:rPr lang="en-US" smtClean="0"/>
              <a:pPr/>
              <a:t>‹#›</a:t>
            </a:fld>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5" y="710562"/>
            <a:ext cx="10997675" cy="647179"/>
          </a:xfrm>
        </p:spPr>
        <p:txBody>
          <a:bodyPr>
            <a:noAutofit/>
          </a:bodyPr>
          <a:lstStyle>
            <a:lvl1pPr marL="0" indent="0">
              <a:buNone/>
              <a:defRPr sz="2400" b="1" i="0">
                <a:solidFill>
                  <a:srgbClr val="102341"/>
                </a:solidFill>
                <a:latin typeface="Lato" panose="020F0502020204030203" pitchFamily="34" charset="0"/>
                <a:ea typeface="Lato" panose="020F0502020204030203" pitchFamily="34"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0997674" cy="365125"/>
          </a:xfrm>
        </p:spPr>
        <p:txBody>
          <a:bodyPr/>
          <a:lstStyle>
            <a:lvl1pPr marL="0" indent="0">
              <a:buNone/>
              <a:defRPr sz="1400" b="1" cap="all" baseline="0">
                <a:solidFill>
                  <a:schemeClr val="tx1">
                    <a:lumMod val="75000"/>
                    <a:lumOff val="25000"/>
                  </a:schemeClr>
                </a:solidFill>
                <a:latin typeface="Lato" panose="020F0502020204030203" pitchFamily="34" charset="0"/>
                <a:ea typeface="Lato" panose="020F0502020204030203" pitchFamily="34" charset="0"/>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5" y="1611313"/>
            <a:ext cx="11048545" cy="4718050"/>
          </a:xfrm>
        </p:spPr>
        <p:txBody>
          <a:bodyPr>
            <a:normAutofit/>
          </a:bodyPr>
          <a:lstStyle>
            <a:lvl1pPr>
              <a:defRPr sz="1800">
                <a:latin typeface="Lato" panose="020F0502020204030203" pitchFamily="34" charset="0"/>
                <a:ea typeface="Lato" panose="020F0502020204030203" pitchFamily="34" charset="0"/>
              </a:defRPr>
            </a:lvl1pPr>
            <a:lvl2pPr>
              <a:defRPr sz="1600">
                <a:latin typeface="Lato" panose="020F0502020204030203" pitchFamily="34" charset="0"/>
                <a:ea typeface="Lato" panose="020F0502020204030203" pitchFamily="34" charset="0"/>
              </a:defRPr>
            </a:lvl2pPr>
            <a:lvl3pPr>
              <a:defRPr sz="1400">
                <a:latin typeface="Lato" panose="020F0502020204030203" pitchFamily="34" charset="0"/>
                <a:ea typeface="Lato" panose="020F0502020204030203" pitchFamily="34" charset="0"/>
              </a:defRPr>
            </a:lvl3pPr>
            <a:lvl4pPr>
              <a:defRPr sz="1200">
                <a:latin typeface="Lato" panose="020F0502020204030203" pitchFamily="34" charset="0"/>
                <a:ea typeface="Lato" panose="020F0502020204030203" pitchFamily="34" charset="0"/>
              </a:defRPr>
            </a:lvl4pPr>
            <a:lvl5pPr>
              <a:defRPr sz="1200">
                <a:latin typeface="Lato" panose="020F0502020204030203" pitchFamily="34" charset="0"/>
                <a:ea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399889661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3FE2C2-8854-A24E-9B7D-5804F9C65B44}"/>
              </a:ext>
            </a:extLst>
          </p:cNvPr>
          <p:cNvPicPr>
            <a:picLocks noChangeAspect="1"/>
          </p:cNvPicPr>
          <p:nvPr userDrawn="1"/>
        </p:nvPicPr>
        <p:blipFill>
          <a:blip r:embed="rId2"/>
          <a:stretch>
            <a:fillRect/>
          </a:stretch>
        </p:blipFill>
        <p:spPr>
          <a:xfrm>
            <a:off x="296517" y="288235"/>
            <a:ext cx="11598966" cy="6281531"/>
          </a:xfrm>
          <a:prstGeom prst="rect">
            <a:avLst/>
          </a:prstGeom>
        </p:spPr>
      </p:pic>
      <p:pic>
        <p:nvPicPr>
          <p:cNvPr id="2" name="Picture 1">
            <a:extLst>
              <a:ext uri="{FF2B5EF4-FFF2-40B4-BE49-F238E27FC236}">
                <a16:creationId xmlns:a16="http://schemas.microsoft.com/office/drawing/2014/main" id="{B9D534D0-3CEB-D34B-9A08-69AFFE9E326D}"/>
              </a:ext>
            </a:extLst>
          </p:cNvPr>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2554113" y="1592848"/>
            <a:ext cx="7083774" cy="3672305"/>
          </a:xfrm>
          <a:prstGeom prst="rect">
            <a:avLst/>
          </a:prstGeom>
        </p:spPr>
      </p:pic>
    </p:spTree>
    <p:extLst>
      <p:ext uri="{BB962C8B-B14F-4D97-AF65-F5344CB8AC3E}">
        <p14:creationId xmlns:p14="http://schemas.microsoft.com/office/powerpoint/2010/main" val="3853683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p:cNvCxnSpPr/>
          <p:nvPr userDrawn="1"/>
        </p:nvCxnSpPr>
        <p:spPr>
          <a:xfrm>
            <a:off x="212915" y="6573795"/>
            <a:ext cx="10422768" cy="0"/>
          </a:xfrm>
          <a:prstGeom prst="line">
            <a:avLst/>
          </a:prstGeom>
          <a:ln w="3175">
            <a:solidFill>
              <a:schemeClr val="tx1">
                <a:alpha val="50000"/>
              </a:schemeClr>
            </a:solidFill>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10929709" y="6410506"/>
            <a:ext cx="965084" cy="326578"/>
          </a:xfrm>
          <a:prstGeom prst="rect">
            <a:avLst/>
          </a:prstGeom>
        </p:spPr>
      </p:pic>
      <p:sp>
        <p:nvSpPr>
          <p:cNvPr id="17" name="Content Placeholder 20"/>
          <p:cNvSpPr>
            <a:spLocks noGrp="1"/>
          </p:cNvSpPr>
          <p:nvPr>
            <p:ph sz="quarter" idx="10" hasCustomPrompt="1"/>
          </p:nvPr>
        </p:nvSpPr>
        <p:spPr>
          <a:xfrm>
            <a:off x="199297" y="301777"/>
            <a:ext cx="11070934" cy="668338"/>
          </a:xfrm>
          <a:prstGeom prst="rect">
            <a:avLst/>
          </a:prstGeom>
        </p:spPr>
        <p:txBody>
          <a:bodyPr anchor="ctr"/>
          <a:lstStyle>
            <a:lvl1pPr marL="0" indent="0">
              <a:buNone/>
              <a:defRPr b="1">
                <a:latin typeface="Century Gothic" panose="020B0502020202020204" pitchFamily="34" charset="0"/>
              </a:defRPr>
            </a:lvl1pPr>
          </a:lstStyle>
          <a:p>
            <a:pPr lvl="0"/>
            <a:r>
              <a:rPr lang="en-US"/>
              <a:t>Click to add main slide title</a:t>
            </a:r>
          </a:p>
        </p:txBody>
      </p:sp>
      <p:sp>
        <p:nvSpPr>
          <p:cNvPr id="18" name="Slide Number Placeholder 5"/>
          <p:cNvSpPr>
            <a:spLocks noGrp="1"/>
          </p:cNvSpPr>
          <p:nvPr>
            <p:ph type="sldNum" sz="quarter" idx="4"/>
          </p:nvPr>
        </p:nvSpPr>
        <p:spPr>
          <a:xfrm>
            <a:off x="11556349" y="93816"/>
            <a:ext cx="516468" cy="365125"/>
          </a:xfrm>
          <a:prstGeom prst="rect">
            <a:avLst/>
          </a:prstGeom>
        </p:spPr>
        <p:txBody>
          <a:bodyPr vert="horz" lIns="91440" tIns="45720" rIns="91440" bIns="45720" rtlCol="0" anchor="ctr"/>
          <a:lstStyle>
            <a:lvl1pPr algn="r">
              <a:defRPr sz="1400" b="1">
                <a:solidFill>
                  <a:srgbClr val="051325"/>
                </a:solidFill>
              </a:defRPr>
            </a:lvl1pPr>
          </a:lstStyle>
          <a:p>
            <a:fld id="{40D1FDC6-BA3C-47DE-9A91-37A4317803A8}" type="slidenum">
              <a:rPr lang="en-US" smtClean="0"/>
              <a:pPr/>
              <a:t>‹#›</a:t>
            </a:fld>
            <a:endParaRPr lang="en-US"/>
          </a:p>
        </p:txBody>
      </p:sp>
      <p:sp>
        <p:nvSpPr>
          <p:cNvPr id="7" name="Rectangle 4">
            <a:extLst>
              <a:ext uri="{FF2B5EF4-FFF2-40B4-BE49-F238E27FC236}">
                <a16:creationId xmlns:a16="http://schemas.microsoft.com/office/drawing/2014/main" id="{2C59A24D-396F-3348-8AD0-45C129A7FD64}"/>
              </a:ext>
            </a:extLst>
          </p:cNvPr>
          <p:cNvSpPr/>
          <p:nvPr userDrawn="1"/>
        </p:nvSpPr>
        <p:spPr>
          <a:xfrm>
            <a:off x="212915" y="230660"/>
            <a:ext cx="1612082" cy="494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0076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p:cNvCxnSpPr/>
          <p:nvPr userDrawn="1"/>
        </p:nvCxnSpPr>
        <p:spPr>
          <a:xfrm>
            <a:off x="212915" y="6573795"/>
            <a:ext cx="10422768" cy="0"/>
          </a:xfrm>
          <a:prstGeom prst="line">
            <a:avLst/>
          </a:prstGeom>
          <a:ln w="3175">
            <a:solidFill>
              <a:schemeClr val="tx1">
                <a:alpha val="50000"/>
              </a:schemeClr>
            </a:solidFill>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10929709" y="6410506"/>
            <a:ext cx="965084" cy="326578"/>
          </a:xfrm>
          <a:prstGeom prst="rect">
            <a:avLst/>
          </a:prstGeom>
        </p:spPr>
      </p:pic>
      <p:sp>
        <p:nvSpPr>
          <p:cNvPr id="17" name="Content Placeholder 20"/>
          <p:cNvSpPr>
            <a:spLocks noGrp="1"/>
          </p:cNvSpPr>
          <p:nvPr>
            <p:ph sz="quarter" idx="10" hasCustomPrompt="1"/>
          </p:nvPr>
        </p:nvSpPr>
        <p:spPr>
          <a:xfrm>
            <a:off x="199297" y="301777"/>
            <a:ext cx="11070934" cy="668338"/>
          </a:xfrm>
          <a:prstGeom prst="rect">
            <a:avLst/>
          </a:prstGeom>
        </p:spPr>
        <p:txBody>
          <a:bodyPr anchor="ctr"/>
          <a:lstStyle>
            <a:lvl1pPr marL="0" indent="0">
              <a:buNone/>
              <a:defRPr b="1">
                <a:latin typeface="Century Gothic" panose="020B0502020202020204" pitchFamily="34" charset="0"/>
              </a:defRPr>
            </a:lvl1pPr>
          </a:lstStyle>
          <a:p>
            <a:pPr lvl="0"/>
            <a:r>
              <a:rPr lang="en-US"/>
              <a:t>Click to add main slide title</a:t>
            </a:r>
          </a:p>
        </p:txBody>
      </p:sp>
      <p:sp>
        <p:nvSpPr>
          <p:cNvPr id="18" name="Slide Number Placeholder 5"/>
          <p:cNvSpPr>
            <a:spLocks noGrp="1"/>
          </p:cNvSpPr>
          <p:nvPr>
            <p:ph type="sldNum" sz="quarter" idx="4"/>
          </p:nvPr>
        </p:nvSpPr>
        <p:spPr>
          <a:xfrm>
            <a:off x="11556349" y="93816"/>
            <a:ext cx="516468" cy="365125"/>
          </a:xfrm>
          <a:prstGeom prst="rect">
            <a:avLst/>
          </a:prstGeom>
        </p:spPr>
        <p:txBody>
          <a:bodyPr vert="horz" lIns="91440" tIns="45720" rIns="91440" bIns="45720" rtlCol="0" anchor="ctr"/>
          <a:lstStyle>
            <a:lvl1pPr algn="r">
              <a:defRPr sz="1400" b="1">
                <a:solidFill>
                  <a:srgbClr val="051325"/>
                </a:solidFill>
              </a:defRPr>
            </a:lvl1pPr>
          </a:lstStyle>
          <a:p>
            <a:fld id="{40D1FDC6-BA3C-47DE-9A91-37A4317803A8}" type="slidenum">
              <a:rPr lang="en-US" smtClean="0"/>
              <a:pPr/>
              <a:t>‹#›</a:t>
            </a:fld>
            <a:endParaRPr lang="en-US"/>
          </a:p>
        </p:txBody>
      </p:sp>
      <p:sp>
        <p:nvSpPr>
          <p:cNvPr id="8" name="Rectangle 4">
            <a:extLst>
              <a:ext uri="{FF2B5EF4-FFF2-40B4-BE49-F238E27FC236}">
                <a16:creationId xmlns:a16="http://schemas.microsoft.com/office/drawing/2014/main" id="{74CD5E03-2BEE-144F-BB13-89FEC367FA47}"/>
              </a:ext>
            </a:extLst>
          </p:cNvPr>
          <p:cNvSpPr/>
          <p:nvPr userDrawn="1"/>
        </p:nvSpPr>
        <p:spPr>
          <a:xfrm>
            <a:off x="212915" y="230660"/>
            <a:ext cx="1612082" cy="494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179504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p:cNvCxnSpPr/>
          <p:nvPr userDrawn="1"/>
        </p:nvCxnSpPr>
        <p:spPr>
          <a:xfrm>
            <a:off x="212915" y="6573795"/>
            <a:ext cx="10422768" cy="0"/>
          </a:xfrm>
          <a:prstGeom prst="line">
            <a:avLst/>
          </a:prstGeom>
          <a:ln w="3175">
            <a:solidFill>
              <a:schemeClr val="tx1">
                <a:alpha val="50000"/>
              </a:schemeClr>
            </a:solidFill>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10929709" y="6410506"/>
            <a:ext cx="965084" cy="326578"/>
          </a:xfrm>
          <a:prstGeom prst="rect">
            <a:avLst/>
          </a:prstGeom>
        </p:spPr>
      </p:pic>
      <p:sp>
        <p:nvSpPr>
          <p:cNvPr id="17" name="Content Placeholder 20"/>
          <p:cNvSpPr>
            <a:spLocks noGrp="1"/>
          </p:cNvSpPr>
          <p:nvPr>
            <p:ph sz="quarter" idx="10" hasCustomPrompt="1"/>
          </p:nvPr>
        </p:nvSpPr>
        <p:spPr>
          <a:xfrm>
            <a:off x="199297" y="301777"/>
            <a:ext cx="11070934" cy="668338"/>
          </a:xfrm>
          <a:prstGeom prst="rect">
            <a:avLst/>
          </a:prstGeom>
        </p:spPr>
        <p:txBody>
          <a:bodyPr anchor="ctr"/>
          <a:lstStyle>
            <a:lvl1pPr marL="0" indent="0">
              <a:buNone/>
              <a:defRPr b="1">
                <a:latin typeface="Century Gothic" panose="020B0502020202020204" pitchFamily="34" charset="0"/>
              </a:defRPr>
            </a:lvl1pPr>
          </a:lstStyle>
          <a:p>
            <a:pPr lvl="0"/>
            <a:r>
              <a:rPr lang="en-US"/>
              <a:t>Click to add main slide title</a:t>
            </a:r>
          </a:p>
        </p:txBody>
      </p:sp>
      <p:sp>
        <p:nvSpPr>
          <p:cNvPr id="18" name="Slide Number Placeholder 5"/>
          <p:cNvSpPr>
            <a:spLocks noGrp="1"/>
          </p:cNvSpPr>
          <p:nvPr>
            <p:ph type="sldNum" sz="quarter" idx="4"/>
          </p:nvPr>
        </p:nvSpPr>
        <p:spPr>
          <a:xfrm>
            <a:off x="11556349" y="93816"/>
            <a:ext cx="516468" cy="365125"/>
          </a:xfrm>
          <a:prstGeom prst="rect">
            <a:avLst/>
          </a:prstGeom>
        </p:spPr>
        <p:txBody>
          <a:bodyPr vert="horz" lIns="91440" tIns="45720" rIns="91440" bIns="45720" rtlCol="0" anchor="ctr"/>
          <a:lstStyle>
            <a:lvl1pPr algn="r">
              <a:defRPr sz="1400" b="1">
                <a:solidFill>
                  <a:srgbClr val="051325"/>
                </a:solidFill>
              </a:defRPr>
            </a:lvl1pPr>
          </a:lstStyle>
          <a:p>
            <a:fld id="{40D1FDC6-BA3C-47DE-9A91-37A4317803A8}" type="slidenum">
              <a:rPr lang="en-US" smtClean="0"/>
              <a:pPr/>
              <a:t>‹#›</a:t>
            </a:fld>
            <a:endParaRPr lang="en-US"/>
          </a:p>
        </p:txBody>
      </p:sp>
      <p:sp>
        <p:nvSpPr>
          <p:cNvPr id="7" name="Rectangle 4">
            <a:extLst>
              <a:ext uri="{FF2B5EF4-FFF2-40B4-BE49-F238E27FC236}">
                <a16:creationId xmlns:a16="http://schemas.microsoft.com/office/drawing/2014/main" id="{8A87DA72-9A04-E641-8805-A117989CBB69}"/>
              </a:ext>
            </a:extLst>
          </p:cNvPr>
          <p:cNvSpPr/>
          <p:nvPr userDrawn="1"/>
        </p:nvSpPr>
        <p:spPr>
          <a:xfrm>
            <a:off x="212915" y="230660"/>
            <a:ext cx="1612082" cy="494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37672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3A715-E694-0842-BB6B-3136E2099686}"/>
              </a:ext>
            </a:extLst>
          </p:cNvPr>
          <p:cNvPicPr>
            <a:picLocks noChangeAspect="1"/>
          </p:cNvPicPr>
          <p:nvPr userDrawn="1"/>
        </p:nvPicPr>
        <p:blipFill>
          <a:blip r:embed="rId2"/>
          <a:stretch>
            <a:fillRect/>
          </a:stretch>
        </p:blipFill>
        <p:spPr>
          <a:xfrm>
            <a:off x="1" y="0"/>
            <a:ext cx="6146925" cy="6877544"/>
          </a:xfrm>
          <a:prstGeom prst="rect">
            <a:avLst/>
          </a:prstGeom>
        </p:spPr>
      </p:pic>
      <p:sp>
        <p:nvSpPr>
          <p:cNvPr id="17" name="Picture Placeholder 16">
            <a:extLst>
              <a:ext uri="{FF2B5EF4-FFF2-40B4-BE49-F238E27FC236}">
                <a16:creationId xmlns:a16="http://schemas.microsoft.com/office/drawing/2014/main" id="{7AEFA94E-444C-734F-96B4-2EFAECCB8ED9}"/>
              </a:ext>
            </a:extLst>
          </p:cNvPr>
          <p:cNvSpPr>
            <a:spLocks noGrp="1"/>
          </p:cNvSpPr>
          <p:nvPr>
            <p:ph type="pic" sz="quarter" idx="13"/>
          </p:nvPr>
        </p:nvSpPr>
        <p:spPr>
          <a:xfrm>
            <a:off x="0" y="0"/>
            <a:ext cx="6146925" cy="6897088"/>
          </a:xfrm>
        </p:spPr>
        <p:txBody>
          <a:bodyPr>
            <a:normAutofit/>
          </a:bodyPr>
          <a:lstStyle>
            <a:lvl1pPr marL="0" indent="0" algn="ctr">
              <a:buNone/>
              <a:defRPr sz="1400">
                <a:latin typeface="Helvetica" pitchFamily="2" charset="0"/>
              </a:defRPr>
            </a:lvl1pPr>
          </a:lstStyle>
          <a:p>
            <a:r>
              <a:rPr lang="en-US"/>
              <a:t>Click icon to add picture</a:t>
            </a:r>
          </a:p>
        </p:txBody>
      </p:sp>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9241376" y="6437623"/>
            <a:ext cx="2743200" cy="365125"/>
          </a:xfrm>
        </p:spPr>
        <p:txBody>
          <a:bodyPr/>
          <a:lstStyle/>
          <a:p>
            <a:fld id="{4943FCC8-8913-0048-9DB2-B742F2CE1416}" type="slidenum">
              <a:rPr lang="en-US" smtClean="0"/>
              <a:t>‹#›</a:t>
            </a:fld>
            <a:endParaRPr lang="en-US"/>
          </a:p>
        </p:txBody>
      </p:sp>
      <p:sp>
        <p:nvSpPr>
          <p:cNvPr id="11" name="Triangle 10">
            <a:extLst>
              <a:ext uri="{FF2B5EF4-FFF2-40B4-BE49-F238E27FC236}">
                <a16:creationId xmlns:a16="http://schemas.microsoft.com/office/drawing/2014/main" id="{416B02E6-734C-7D4B-9026-8BF9D4B8733E}"/>
              </a:ext>
            </a:extLst>
          </p:cNvPr>
          <p:cNvSpPr/>
          <p:nvPr userDrawn="1"/>
        </p:nvSpPr>
        <p:spPr>
          <a:xfrm rot="5400000">
            <a:off x="5961727" y="3311864"/>
            <a:ext cx="647178" cy="273361"/>
          </a:xfrm>
          <a:prstGeom prst="triangle">
            <a:avLst/>
          </a:prstGeom>
          <a:solidFill>
            <a:srgbClr val="F0B93F"/>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F3793B02-87F4-9747-BFA5-BF8BEF66663F}"/>
              </a:ext>
            </a:extLst>
          </p:cNvPr>
          <p:cNvSpPr>
            <a:spLocks noGrp="1"/>
          </p:cNvSpPr>
          <p:nvPr>
            <p:ph type="body" sz="quarter" idx="14" hasCustomPrompt="1"/>
          </p:nvPr>
        </p:nvSpPr>
        <p:spPr>
          <a:xfrm>
            <a:off x="6395963" y="340517"/>
            <a:ext cx="2962275" cy="365125"/>
          </a:xfrm>
        </p:spPr>
        <p:txBody>
          <a:bodyPr/>
          <a:lstStyle>
            <a:lvl1pPr marL="0" indent="0">
              <a:buNone/>
              <a:defRPr sz="1400" b="1"/>
            </a:lvl1pPr>
          </a:lstStyle>
          <a:p>
            <a:pPr lvl="0"/>
            <a:r>
              <a:rPr lang="en-US"/>
              <a:t>SECTION TITLE</a:t>
            </a:r>
          </a:p>
        </p:txBody>
      </p:sp>
      <p:sp>
        <p:nvSpPr>
          <p:cNvPr id="20" name="Text Placeholder 18">
            <a:extLst>
              <a:ext uri="{FF2B5EF4-FFF2-40B4-BE49-F238E27FC236}">
                <a16:creationId xmlns:a16="http://schemas.microsoft.com/office/drawing/2014/main" id="{B6FFD7BE-D3EF-BD40-81A3-FF98630DFB90}"/>
              </a:ext>
            </a:extLst>
          </p:cNvPr>
          <p:cNvSpPr>
            <a:spLocks noGrp="1"/>
          </p:cNvSpPr>
          <p:nvPr>
            <p:ph type="body" sz="quarter" idx="15" hasCustomPrompt="1"/>
          </p:nvPr>
        </p:nvSpPr>
        <p:spPr>
          <a:xfrm>
            <a:off x="6376085" y="604472"/>
            <a:ext cx="3887822" cy="647179"/>
          </a:xfrm>
        </p:spPr>
        <p:txBody>
          <a:bodyPr>
            <a:noAutofit/>
          </a:bodyPr>
          <a:lstStyle>
            <a:lvl1pPr marL="0" indent="0">
              <a:buNone/>
              <a:defRPr sz="3200" b="0" i="0">
                <a:latin typeface="Georgia" panose="02040502050405020303" pitchFamily="18" charset="0"/>
              </a:defRPr>
            </a:lvl1pPr>
          </a:lstStyle>
          <a:p>
            <a:pPr lvl="0"/>
            <a:r>
              <a:rPr lang="en-US"/>
              <a:t>Slide Title</a:t>
            </a:r>
          </a:p>
        </p:txBody>
      </p:sp>
    </p:spTree>
    <p:extLst>
      <p:ext uri="{BB962C8B-B14F-4D97-AF65-F5344CB8AC3E}">
        <p14:creationId xmlns:p14="http://schemas.microsoft.com/office/powerpoint/2010/main" val="30683211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3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67A1B-9197-2443-88B2-7DFD03F359EA}"/>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10" name="Rectangle 9">
            <a:extLst>
              <a:ext uri="{FF2B5EF4-FFF2-40B4-BE49-F238E27FC236}">
                <a16:creationId xmlns:a16="http://schemas.microsoft.com/office/drawing/2014/main" id="{FAD7B9A3-0BFF-CA4C-8B4A-6319868E816A}"/>
              </a:ext>
            </a:extLst>
          </p:cNvPr>
          <p:cNvSpPr>
            <a:spLocks/>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endParaRPr>
          </a:p>
        </p:txBody>
      </p:sp>
      <p:pic>
        <p:nvPicPr>
          <p:cNvPr id="5" name="Picture 4">
            <a:extLst>
              <a:ext uri="{FF2B5EF4-FFF2-40B4-BE49-F238E27FC236}">
                <a16:creationId xmlns:a16="http://schemas.microsoft.com/office/drawing/2014/main" id="{F40B9064-0D6D-D44D-AD74-DA4BDD448B26}"/>
              </a:ext>
            </a:extLst>
          </p:cNvPr>
          <p:cNvPicPr>
            <a:picLocks noChangeAspect="1"/>
          </p:cNvPicPr>
          <p:nvPr/>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a:spLocks/>
          </p:cNvSpPr>
          <p:nvPr/>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endParaRPr>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lvl1pPr>
              <a:defRPr>
                <a:latin typeface="Helvetica" panose="020B0604020202020204" pitchFamily="34" charset="0"/>
              </a:defRPr>
            </a:lvl1pPr>
          </a:lstStyle>
          <a:p>
            <a:fld id="{4943FCC8-8913-0048-9DB2-B742F2CE1416}" type="slidenum">
              <a:rPr lang="en-US" smtClean="0"/>
              <a:pPr/>
              <a:t>‹#›</a:t>
            </a:fld>
            <a:endParaRPr lang="en-US"/>
          </a:p>
        </p:txBody>
      </p:sp>
      <p:sp>
        <p:nvSpPr>
          <p:cNvPr id="17" name="Text Placeholder 18">
            <a:extLst>
              <a:ext uri="{FF2B5EF4-FFF2-40B4-BE49-F238E27FC236}">
                <a16:creationId xmlns:a16="http://schemas.microsoft.com/office/drawing/2014/main" id="{90240BEF-B2A2-9E04-D1B2-F8334913B1AC}"/>
              </a:ext>
            </a:extLst>
          </p:cNvPr>
          <p:cNvSpPr>
            <a:spLocks noGrp="1"/>
          </p:cNvSpPr>
          <p:nvPr>
            <p:ph type="body" sz="quarter" idx="15" hasCustomPrompt="1"/>
          </p:nvPr>
        </p:nvSpPr>
        <p:spPr>
          <a:xfrm>
            <a:off x="574785" y="710562"/>
            <a:ext cx="10997675" cy="647179"/>
          </a:xfrm>
        </p:spPr>
        <p:txBody>
          <a:bodyPr>
            <a:noAutofit/>
          </a:bodyPr>
          <a:lstStyle>
            <a:lvl1pPr marL="0" indent="0">
              <a:buNone/>
              <a:defRPr sz="2400" b="1" i="0">
                <a:solidFill>
                  <a:srgbClr val="102341"/>
                </a:solidFill>
                <a:latin typeface="Helvetica" panose="020B0604020202020204" pitchFamily="34" charset="0"/>
              </a:defRPr>
            </a:lvl1pPr>
          </a:lstStyle>
          <a:p>
            <a:pPr lvl="0"/>
            <a:r>
              <a:rPr lang="en-US">
                <a:latin typeface="Georgia" panose="02040502050405020303" pitchFamily="18" charset="0"/>
              </a:rPr>
              <a:t>Page Title</a:t>
            </a:r>
            <a:endParaRPr lang="en-US"/>
          </a:p>
        </p:txBody>
      </p:sp>
      <p:sp>
        <p:nvSpPr>
          <p:cNvPr id="18" name="Text Placeholder 18">
            <a:extLst>
              <a:ext uri="{FF2B5EF4-FFF2-40B4-BE49-F238E27FC236}">
                <a16:creationId xmlns:a16="http://schemas.microsoft.com/office/drawing/2014/main" id="{D8942560-DC43-32C3-4FEB-F1346B04890B}"/>
              </a:ext>
            </a:extLst>
          </p:cNvPr>
          <p:cNvSpPr>
            <a:spLocks noGrp="1"/>
          </p:cNvSpPr>
          <p:nvPr>
            <p:ph type="body" sz="quarter" idx="14" hasCustomPrompt="1"/>
          </p:nvPr>
        </p:nvSpPr>
        <p:spPr>
          <a:xfrm>
            <a:off x="574786" y="527999"/>
            <a:ext cx="10997674" cy="365125"/>
          </a:xfrm>
        </p:spPr>
        <p:txBody>
          <a:bodyPr/>
          <a:lstStyle>
            <a:lvl1pPr marL="0" indent="0">
              <a:buNone/>
              <a:defRPr sz="1400" b="1" cap="all" baseline="0">
                <a:solidFill>
                  <a:schemeClr val="tx1">
                    <a:lumMod val="75000"/>
                    <a:lumOff val="25000"/>
                  </a:schemeClr>
                </a:solidFill>
                <a:latin typeface="Helvetica" panose="020B0604020202020204" pitchFamily="34" charset="0"/>
                <a:cs typeface="FUTURA MEDIUM" panose="020B0602020204020303" pitchFamily="34" charset="-79"/>
              </a:defRPr>
            </a:lvl1pPr>
          </a:lstStyle>
          <a:p>
            <a:pPr lvl="0"/>
            <a:r>
              <a:rPr lang="en-US"/>
              <a:t>SECTION TITLE</a:t>
            </a:r>
          </a:p>
        </p:txBody>
      </p:sp>
      <p:sp>
        <p:nvSpPr>
          <p:cNvPr id="20" name="Content Placeholder 19">
            <a:extLst>
              <a:ext uri="{FF2B5EF4-FFF2-40B4-BE49-F238E27FC236}">
                <a16:creationId xmlns:a16="http://schemas.microsoft.com/office/drawing/2014/main" id="{275ED4C6-8EE8-7C8E-281F-8D4F273AF4E8}"/>
              </a:ext>
            </a:extLst>
          </p:cNvPr>
          <p:cNvSpPr>
            <a:spLocks noGrp="1"/>
          </p:cNvSpPr>
          <p:nvPr>
            <p:ph sz="quarter" idx="16"/>
          </p:nvPr>
        </p:nvSpPr>
        <p:spPr>
          <a:xfrm>
            <a:off x="574675" y="1611313"/>
            <a:ext cx="11048545" cy="4718050"/>
          </a:xfrm>
        </p:spPr>
        <p:txBody>
          <a:bodyPr>
            <a:normAutofit/>
          </a:bodyPr>
          <a:lstStyle>
            <a:lvl1pPr>
              <a:defRPr sz="1800">
                <a:latin typeface="Helvetica" panose="020B0604020202020204" pitchFamily="34" charset="0"/>
              </a:defRPr>
            </a:lvl1pPr>
            <a:lvl2pPr>
              <a:defRPr sz="1600">
                <a:latin typeface="Helvetica" panose="020B0604020202020204" pitchFamily="34" charset="0"/>
              </a:defRPr>
            </a:lvl2pPr>
            <a:lvl3pPr>
              <a:defRPr sz="1400">
                <a:latin typeface="Helvetica" panose="020B0604020202020204" pitchFamily="34" charset="0"/>
              </a:defRPr>
            </a:lvl3pPr>
            <a:lvl4pPr>
              <a:defRPr sz="1200">
                <a:latin typeface="Helvetica" panose="020B0604020202020204" pitchFamily="34" charset="0"/>
              </a:defRPr>
            </a:lvl4pPr>
            <a:lvl5pPr>
              <a:defRPr sz="1200">
                <a:latin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11923958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11581266" y="6515113"/>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5400000">
            <a:off x="5912694" y="3292320"/>
            <a:ext cx="647178" cy="273361"/>
          </a:xfrm>
          <a:prstGeom prst="triangle">
            <a:avLst/>
          </a:prstGeom>
          <a:solidFill>
            <a:srgbClr val="E7BC57"/>
          </a:solidFill>
          <a:ln>
            <a:noFill/>
          </a:ln>
          <a:effectLst>
            <a:outerShdw blurRad="50800" dist="50800" dir="14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208870-6484-9042-A4F6-4712BE2A6781}"/>
              </a:ext>
            </a:extLst>
          </p:cNvPr>
          <p:cNvSpPr/>
          <p:nvPr/>
        </p:nvSpPr>
        <p:spPr>
          <a:xfrm rot="16200000">
            <a:off x="-441369" y="441369"/>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817878-0C62-B244-80BE-3B3280CF2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096001" cy="6858000"/>
          </a:xfrm>
          <a:prstGeom prst="rect">
            <a:avLst/>
          </a:prstGeom>
        </p:spPr>
      </p:pic>
      <p:sp>
        <p:nvSpPr>
          <p:cNvPr id="12" name="Triangle 11">
            <a:extLst>
              <a:ext uri="{FF2B5EF4-FFF2-40B4-BE49-F238E27FC236}">
                <a16:creationId xmlns:a16="http://schemas.microsoft.com/office/drawing/2014/main" id="{853D02E3-7FDE-A449-B8AF-6C448E9F7477}"/>
              </a:ext>
            </a:extLst>
          </p:cNvPr>
          <p:cNvSpPr/>
          <p:nvPr userDrawn="1"/>
        </p:nvSpPr>
        <p:spPr>
          <a:xfrm rot="5400000">
            <a:off x="5912694" y="3292320"/>
            <a:ext cx="647178" cy="273361"/>
          </a:xfrm>
          <a:prstGeom prst="triangle">
            <a:avLst/>
          </a:prstGeom>
          <a:solidFill>
            <a:srgbClr val="E7BC57"/>
          </a:solidFill>
          <a:ln>
            <a:noFill/>
          </a:ln>
          <a:effectLst>
            <a:outerShdw blurRad="50800" dist="50800" dir="14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17F612-EE1C-BF46-B1E1-E2CB75DFDE45}"/>
              </a:ext>
            </a:extLst>
          </p:cNvPr>
          <p:cNvSpPr/>
          <p:nvPr userDrawn="1"/>
        </p:nvSpPr>
        <p:spPr>
          <a:xfrm rot="16200000">
            <a:off x="-441369" y="441369"/>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0351FAA-FC98-6245-A79C-7344D5CC20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1" cy="6858000"/>
          </a:xfrm>
          <a:prstGeom prst="rect">
            <a:avLst/>
          </a:prstGeom>
        </p:spPr>
      </p:pic>
      <p:sp>
        <p:nvSpPr>
          <p:cNvPr id="15" name="Text Placeholder 18">
            <a:extLst>
              <a:ext uri="{FF2B5EF4-FFF2-40B4-BE49-F238E27FC236}">
                <a16:creationId xmlns:a16="http://schemas.microsoft.com/office/drawing/2014/main" id="{F868C38F-FF0B-83B6-BD61-2FB3BD17DD24}"/>
              </a:ext>
            </a:extLst>
          </p:cNvPr>
          <p:cNvSpPr>
            <a:spLocks noGrp="1"/>
          </p:cNvSpPr>
          <p:nvPr>
            <p:ph type="body" sz="quarter" idx="15" hasCustomPrompt="1"/>
          </p:nvPr>
        </p:nvSpPr>
        <p:spPr>
          <a:xfrm>
            <a:off x="6670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16" name="Text Placeholder 18">
            <a:extLst>
              <a:ext uri="{FF2B5EF4-FFF2-40B4-BE49-F238E27FC236}">
                <a16:creationId xmlns:a16="http://schemas.microsoft.com/office/drawing/2014/main" id="{44D214EC-0CA1-2185-F7D0-8320CA6D353E}"/>
              </a:ext>
            </a:extLst>
          </p:cNvPr>
          <p:cNvSpPr>
            <a:spLocks noGrp="1"/>
          </p:cNvSpPr>
          <p:nvPr>
            <p:ph type="body" sz="quarter" idx="14" hasCustomPrompt="1"/>
          </p:nvPr>
        </p:nvSpPr>
        <p:spPr>
          <a:xfrm>
            <a:off x="6670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
        <p:nvSpPr>
          <p:cNvPr id="17" name="Text Placeholder 3">
            <a:extLst>
              <a:ext uri="{FF2B5EF4-FFF2-40B4-BE49-F238E27FC236}">
                <a16:creationId xmlns:a16="http://schemas.microsoft.com/office/drawing/2014/main" id="{91E9C0DD-9421-134B-A9D7-76F052F98719}"/>
              </a:ext>
            </a:extLst>
          </p:cNvPr>
          <p:cNvSpPr>
            <a:spLocks noGrp="1"/>
          </p:cNvSpPr>
          <p:nvPr>
            <p:ph type="body" sz="quarter" idx="16"/>
          </p:nvPr>
        </p:nvSpPr>
        <p:spPr>
          <a:xfrm>
            <a:off x="6699362" y="1540304"/>
            <a:ext cx="5083064" cy="479223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Tree>
    <p:extLst>
      <p:ext uri="{BB962C8B-B14F-4D97-AF65-F5344CB8AC3E}">
        <p14:creationId xmlns:p14="http://schemas.microsoft.com/office/powerpoint/2010/main" val="30751741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1E730C-1BB1-4A49-81B3-E44EDFA420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
            <a:ext cx="6095999" cy="6858000"/>
          </a:xfrm>
          <a:prstGeom prst="rect">
            <a:avLst/>
          </a:prstGeom>
        </p:spPr>
      </p:pic>
      <p:sp>
        <p:nvSpPr>
          <p:cNvPr id="9" name="Picture Placeholder 16">
            <a:extLst>
              <a:ext uri="{FF2B5EF4-FFF2-40B4-BE49-F238E27FC236}">
                <a16:creationId xmlns:a16="http://schemas.microsoft.com/office/drawing/2014/main" id="{37C332F6-5D4A-A247-9A38-DF15575FADD2}"/>
              </a:ext>
            </a:extLst>
          </p:cNvPr>
          <p:cNvSpPr>
            <a:spLocks noGrp="1"/>
          </p:cNvSpPr>
          <p:nvPr>
            <p:ph type="pic" sz="quarter" idx="13"/>
          </p:nvPr>
        </p:nvSpPr>
        <p:spPr>
          <a:xfrm>
            <a:off x="6096001" y="0"/>
            <a:ext cx="6095408" cy="6842760"/>
          </a:xfrm>
        </p:spPr>
        <p:txBody>
          <a:bodyPr>
            <a:normAutofit/>
          </a:bodyPr>
          <a:lstStyle>
            <a:lvl1pPr marL="0" indent="0" algn="ctr">
              <a:buNone/>
              <a:defRPr sz="1400">
                <a:latin typeface="Helvetica" pitchFamily="2" charset="0"/>
              </a:defRPr>
            </a:lvl1pPr>
          </a:lstStyle>
          <a:p>
            <a:r>
              <a:rPr lang="de-DE"/>
              <a:t>Bild durch Klicken auf Symbol hinzufügen</a:t>
            </a:r>
            <a:endParaRPr lang="en-US"/>
          </a:p>
        </p:txBody>
      </p:sp>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11" name="Triangle 10">
            <a:extLst>
              <a:ext uri="{FF2B5EF4-FFF2-40B4-BE49-F238E27FC236}">
                <a16:creationId xmlns:a16="http://schemas.microsoft.com/office/drawing/2014/main" id="{416B02E6-734C-7D4B-9026-8BF9D4B8733E}"/>
              </a:ext>
            </a:extLst>
          </p:cNvPr>
          <p:cNvSpPr/>
          <p:nvPr/>
        </p:nvSpPr>
        <p:spPr>
          <a:xfrm rot="16200000">
            <a:off x="5635731" y="3292321"/>
            <a:ext cx="647178" cy="273361"/>
          </a:xfrm>
          <a:prstGeom prst="triangle">
            <a:avLst/>
          </a:prstGeom>
          <a:solidFill>
            <a:srgbClr val="FCBF49"/>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D97B2FF-5B1A-B74B-87A8-6846346EFF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1"/>
            <a:ext cx="6095999" cy="6858000"/>
          </a:xfrm>
          <a:prstGeom prst="rect">
            <a:avLst/>
          </a:prstGeom>
        </p:spPr>
      </p:pic>
      <p:sp>
        <p:nvSpPr>
          <p:cNvPr id="13" name="Triangle 12">
            <a:extLst>
              <a:ext uri="{FF2B5EF4-FFF2-40B4-BE49-F238E27FC236}">
                <a16:creationId xmlns:a16="http://schemas.microsoft.com/office/drawing/2014/main" id="{6E0271EF-10A2-8E47-A2FA-EB1476E64044}"/>
              </a:ext>
            </a:extLst>
          </p:cNvPr>
          <p:cNvSpPr/>
          <p:nvPr userDrawn="1"/>
        </p:nvSpPr>
        <p:spPr>
          <a:xfrm rot="16200000">
            <a:off x="5635731" y="3292321"/>
            <a:ext cx="647178" cy="273361"/>
          </a:xfrm>
          <a:prstGeom prst="triangle">
            <a:avLst/>
          </a:prstGeom>
          <a:solidFill>
            <a:srgbClr val="FCBF49"/>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84CD243-BBEC-4A72-8066-9B22B835F8AE}"/>
              </a:ext>
            </a:extLst>
          </p:cNvPr>
          <p:cNvSpPr>
            <a:spLocks noGrp="1"/>
          </p:cNvSpPr>
          <p:nvPr>
            <p:ph type="body" sz="quarter" idx="16"/>
          </p:nvPr>
        </p:nvSpPr>
        <p:spPr>
          <a:xfrm>
            <a:off x="574787" y="1540304"/>
            <a:ext cx="5083064" cy="479223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18">
            <a:extLst>
              <a:ext uri="{FF2B5EF4-FFF2-40B4-BE49-F238E27FC236}">
                <a16:creationId xmlns:a16="http://schemas.microsoft.com/office/drawing/2014/main" id="{CC37E9DF-082D-060B-0983-C49D2021C2AE}"/>
              </a:ext>
            </a:extLst>
          </p:cNvPr>
          <p:cNvSpPr>
            <a:spLocks noGrp="1"/>
          </p:cNvSpPr>
          <p:nvPr>
            <p:ph type="body" sz="quarter" idx="15" hasCustomPrompt="1"/>
          </p:nvPr>
        </p:nvSpPr>
        <p:spPr>
          <a:xfrm>
            <a:off x="574787" y="710562"/>
            <a:ext cx="5083064"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7" name="Text Placeholder 18">
            <a:extLst>
              <a:ext uri="{FF2B5EF4-FFF2-40B4-BE49-F238E27FC236}">
                <a16:creationId xmlns:a16="http://schemas.microsoft.com/office/drawing/2014/main" id="{E53B91D4-3D54-63B9-76D5-8A961E908B89}"/>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305849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NUL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ags" Target="../tags/tag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image" Target="../media/image5.emf"/><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heme" Target="../theme/theme3.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F7103CF-37F5-3DB7-D237-FC14DC2C9D6D}"/>
              </a:ext>
            </a:extLst>
          </p:cNvPr>
          <p:cNvGraphicFramePr>
            <a:graphicFrameLocks noChangeAspect="1"/>
          </p:cNvGraphicFramePr>
          <p:nvPr userDrawn="1">
            <p:custDataLst>
              <p:tags r:id="rId28"/>
            </p:custDataLst>
            <p:extLst>
              <p:ext uri="{D42A27DB-BD31-4B8C-83A1-F6EECF244321}">
                <p14:modId xmlns:p14="http://schemas.microsoft.com/office/powerpoint/2010/main" val="41786814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9" imgW="7772400" imgH="10058400" progId="TCLayout.ActiveDocument.1">
                  <p:embed/>
                </p:oleObj>
              </mc:Choice>
              <mc:Fallback>
                <p:oleObj name="think-cell Slide" r:id="rId29" imgW="7772400" imgH="10058400" progId="TCLayout.ActiveDocument.1">
                  <p:embed/>
                  <p:pic>
                    <p:nvPicPr>
                      <p:cNvPr id="8" name="think-cell data - do not delete" hidden="1">
                        <a:extLst>
                          <a:ext uri="{FF2B5EF4-FFF2-40B4-BE49-F238E27FC236}">
                            <a16:creationId xmlns:a16="http://schemas.microsoft.com/office/drawing/2014/main" id="{FF7103CF-37F5-3DB7-D237-FC14DC2C9D6D}"/>
                          </a:ext>
                        </a:extLst>
                      </p:cNvPr>
                      <p:cNvPicPr/>
                      <p:nvPr/>
                    </p:nvPicPr>
                    <p:blipFill>
                      <a:blip r:embed="rId30"/>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3A57B0E-0C82-4143-8F64-F3E09954B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a:extLst>
              <a:ext uri="{FF2B5EF4-FFF2-40B4-BE49-F238E27FC236}">
                <a16:creationId xmlns:a16="http://schemas.microsoft.com/office/drawing/2014/main" id="{E7EE9A33-534B-F44F-A119-846F53763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C979536E-85A6-9540-9AE1-9176ED018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ea typeface="Lato" panose="020F0502020204030203" pitchFamily="34" charset="0"/>
              </a:defRPr>
            </a:lvl1pPr>
          </a:lstStyle>
          <a:p>
            <a:fld id="{299D5485-A215-E04D-8233-C576EEAF65F2}" type="datetimeFigureOut">
              <a:rPr lang="en-US" smtClean="0"/>
              <a:pPr/>
              <a:t>7/30/2025</a:t>
            </a:fld>
            <a:endParaRPr lang="en-US"/>
          </a:p>
        </p:txBody>
      </p:sp>
      <p:sp>
        <p:nvSpPr>
          <p:cNvPr id="5" name="Footer Placeholder 4">
            <a:extLst>
              <a:ext uri="{FF2B5EF4-FFF2-40B4-BE49-F238E27FC236}">
                <a16:creationId xmlns:a16="http://schemas.microsoft.com/office/drawing/2014/main" id="{CAC9908B-7BD0-2646-9ACF-51E69EF89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0"/>
                <a:ea typeface="Lato" panose="020F0502020204030203" pitchFamily="34" charset="0"/>
              </a:defRPr>
            </a:lvl1pPr>
          </a:lstStyle>
          <a:p>
            <a:endParaRPr lang="en-US"/>
          </a:p>
        </p:txBody>
      </p:sp>
      <p:sp>
        <p:nvSpPr>
          <p:cNvPr id="6" name="Slide Number Placeholder 5">
            <a:extLst>
              <a:ext uri="{FF2B5EF4-FFF2-40B4-BE49-F238E27FC236}">
                <a16:creationId xmlns:a16="http://schemas.microsoft.com/office/drawing/2014/main" id="{036D88CB-3083-5B43-9416-591845498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defRPr>
            </a:lvl1pPr>
          </a:lstStyle>
          <a:p>
            <a:fld id="{4943FCC8-8913-0048-9DB2-B742F2CE1416}" type="slidenum">
              <a:rPr lang="en-US" smtClean="0"/>
              <a:pPr/>
              <a:t>‹#›</a:t>
            </a:fld>
            <a:endParaRPr lang="en-US"/>
          </a:p>
        </p:txBody>
      </p:sp>
    </p:spTree>
    <p:extLst>
      <p:ext uri="{BB962C8B-B14F-4D97-AF65-F5344CB8AC3E}">
        <p14:creationId xmlns:p14="http://schemas.microsoft.com/office/powerpoint/2010/main" val="839590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F7103CF-37F5-3DB7-D237-FC14DC2C9D6D}"/>
              </a:ext>
            </a:extLst>
          </p:cNvPr>
          <p:cNvGraphicFramePr>
            <a:graphicFrameLocks noChangeAspect="1"/>
          </p:cNvGraphicFramePr>
          <p:nvPr userDrawn="1">
            <p:custDataLst>
              <p:tags r:id="rId29"/>
            </p:custDataLst>
            <p:extLst>
              <p:ext uri="{D42A27DB-BD31-4B8C-83A1-F6EECF244321}">
                <p14:modId xmlns:p14="http://schemas.microsoft.com/office/powerpoint/2010/main" val="41786814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0" imgW="7772400" imgH="10058400" progId="TCLayout.ActiveDocument.1">
                  <p:embed/>
                </p:oleObj>
              </mc:Choice>
              <mc:Fallback>
                <p:oleObj name="think-cell Slide" r:id="rId30" imgW="7772400" imgH="10058400" progId="TCLayout.ActiveDocument.1">
                  <p:embed/>
                  <p:pic>
                    <p:nvPicPr>
                      <p:cNvPr id="8" name="think-cell data - do not delete" hidden="1">
                        <a:extLst>
                          <a:ext uri="{FF2B5EF4-FFF2-40B4-BE49-F238E27FC236}">
                            <a16:creationId xmlns:a16="http://schemas.microsoft.com/office/drawing/2014/main" id="{FF7103CF-37F5-3DB7-D237-FC14DC2C9D6D}"/>
                          </a:ext>
                        </a:extLst>
                      </p:cNvPr>
                      <p:cNvPicPr/>
                      <p:nvPr/>
                    </p:nvPicPr>
                    <p:blipFill>
                      <a:blip r:embed="rId31"/>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3A57B0E-0C82-4143-8F64-F3E09954B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a:extLst>
              <a:ext uri="{FF2B5EF4-FFF2-40B4-BE49-F238E27FC236}">
                <a16:creationId xmlns:a16="http://schemas.microsoft.com/office/drawing/2014/main" id="{E7EE9A33-534B-F44F-A119-846F53763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C979536E-85A6-9540-9AE1-9176ED018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ea typeface="Lato" panose="020F0502020204030203" pitchFamily="34" charset="0"/>
              </a:defRPr>
            </a:lvl1pPr>
          </a:lstStyle>
          <a:p>
            <a:fld id="{299D5485-A215-E04D-8233-C576EEAF65F2}" type="datetimeFigureOut">
              <a:rPr lang="en-US" smtClean="0"/>
              <a:pPr/>
              <a:t>7/30/2025</a:t>
            </a:fld>
            <a:endParaRPr lang="en-US"/>
          </a:p>
        </p:txBody>
      </p:sp>
      <p:sp>
        <p:nvSpPr>
          <p:cNvPr id="5" name="Footer Placeholder 4">
            <a:extLst>
              <a:ext uri="{FF2B5EF4-FFF2-40B4-BE49-F238E27FC236}">
                <a16:creationId xmlns:a16="http://schemas.microsoft.com/office/drawing/2014/main" id="{CAC9908B-7BD0-2646-9ACF-51E69EF89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0"/>
                <a:ea typeface="Lato" panose="020F0502020204030203" pitchFamily="34" charset="0"/>
              </a:defRPr>
            </a:lvl1pPr>
          </a:lstStyle>
          <a:p>
            <a:endParaRPr lang="en-US"/>
          </a:p>
        </p:txBody>
      </p:sp>
      <p:sp>
        <p:nvSpPr>
          <p:cNvPr id="6" name="Slide Number Placeholder 5">
            <a:extLst>
              <a:ext uri="{FF2B5EF4-FFF2-40B4-BE49-F238E27FC236}">
                <a16:creationId xmlns:a16="http://schemas.microsoft.com/office/drawing/2014/main" id="{036D88CB-3083-5B43-9416-591845498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defRPr>
            </a:lvl1pPr>
          </a:lstStyle>
          <a:p>
            <a:fld id="{4943FCC8-8913-0048-9DB2-B742F2CE1416}" type="slidenum">
              <a:rPr lang="en-US" smtClean="0"/>
              <a:pPr/>
              <a:t>‹#›</a:t>
            </a:fld>
            <a:endParaRPr lang="en-US"/>
          </a:p>
        </p:txBody>
      </p:sp>
    </p:spTree>
    <p:extLst>
      <p:ext uri="{BB962C8B-B14F-4D97-AF65-F5344CB8AC3E}">
        <p14:creationId xmlns:p14="http://schemas.microsoft.com/office/powerpoint/2010/main" val="1694393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Lst>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57B0E-0C82-4143-8F64-F3E09954B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a:extLst>
              <a:ext uri="{FF2B5EF4-FFF2-40B4-BE49-F238E27FC236}">
                <a16:creationId xmlns:a16="http://schemas.microsoft.com/office/drawing/2014/main" id="{E7EE9A33-534B-F44F-A119-846F53763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a:extLst>
              <a:ext uri="{FF2B5EF4-FFF2-40B4-BE49-F238E27FC236}">
                <a16:creationId xmlns:a16="http://schemas.microsoft.com/office/drawing/2014/main" id="{C979536E-85A6-9540-9AE1-9176ED018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D5485-A215-E04D-8233-C576EEAF65F2}" type="datetimeFigureOut">
              <a:rPr lang="en-US" smtClean="0"/>
              <a:t>7/30/2025</a:t>
            </a:fld>
            <a:endParaRPr lang="en-US"/>
          </a:p>
        </p:txBody>
      </p:sp>
      <p:sp>
        <p:nvSpPr>
          <p:cNvPr id="5" name="Footer Placeholder 4">
            <a:extLst>
              <a:ext uri="{FF2B5EF4-FFF2-40B4-BE49-F238E27FC236}">
                <a16:creationId xmlns:a16="http://schemas.microsoft.com/office/drawing/2014/main" id="{CAC9908B-7BD0-2646-9ACF-51E69EF89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6D88CB-3083-5B43-9416-591845498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FCC8-8913-0048-9DB2-B742F2CE1416}" type="slidenum">
              <a:rPr lang="en-US" smtClean="0"/>
              <a:t>‹#›</a:t>
            </a:fld>
            <a:endParaRPr lang="en-US"/>
          </a:p>
        </p:txBody>
      </p:sp>
    </p:spTree>
    <p:extLst>
      <p:ext uri="{BB962C8B-B14F-4D97-AF65-F5344CB8AC3E}">
        <p14:creationId xmlns:p14="http://schemas.microsoft.com/office/powerpoint/2010/main" val="14043491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Lst>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hyperlink" Target="https://consumercentrix.com/wp-content/uploads/2025/07/Toolkit-2.pdf" TargetMode="Externa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5F1ACE3-D81F-6746-8354-C42E9B61DF6C}"/>
              </a:ext>
            </a:extLst>
          </p:cNvPr>
          <p:cNvSpPr>
            <a:spLocks noGrp="1"/>
          </p:cNvSpPr>
          <p:nvPr/>
        </p:nvSpPr>
        <p:spPr>
          <a:xfrm>
            <a:off x="1228243" y="2497125"/>
            <a:ext cx="9735509" cy="285801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cap="all" baseline="0">
                <a:solidFill>
                  <a:schemeClr val="bg1"/>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sng" strike="noStrike" kern="1200" cap="all" spc="0" normalizeH="0" baseline="0" noProof="0">
              <a:ln>
                <a:noFill/>
              </a:ln>
              <a:solidFill>
                <a:srgbClr val="FFC000"/>
              </a:solidFill>
              <a:effectLst/>
              <a:uLnTx/>
              <a:uFillTx/>
              <a:latin typeface="Georgia" panose="02040502050405020303" pitchFamily="18" charset="0"/>
              <a:ea typeface="Lato" panose="020F0502020204030203" pitchFamily="34" charset="0"/>
              <a:cs typeface="Helvetica"/>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FFC000"/>
                </a:solidFill>
                <a:effectLst/>
                <a:uLnTx/>
                <a:uFillTx/>
                <a:latin typeface="Georgia" panose="02040502050405020303" pitchFamily="18" charset="0"/>
                <a:ea typeface="Lato" panose="020F0502020204030203" pitchFamily="34" charset="0"/>
              </a:rPr>
              <a:t>WSME Segmentation Toolkit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a:ln>
                  <a:noFill/>
                </a:ln>
                <a:solidFill>
                  <a:srgbClr val="FFC000"/>
                </a:solidFill>
                <a:effectLst/>
                <a:uLnTx/>
                <a:uFillTx/>
                <a:latin typeface="Georgia" panose="02040502050405020303" pitchFamily="18" charset="0"/>
                <a:ea typeface="Lato" panose="020F0502020204030203" pitchFamily="34" charset="0"/>
              </a:rPr>
              <a:t>Toolkit Step 2: Assess the Market Offering</a:t>
            </a:r>
            <a:endParaRPr lang="en-US" sz="2000" b="0" cap="none">
              <a:latin typeface="Georgia" panose="02040502050405020303" pitchFamily="18" charset="0"/>
              <a:ea typeface="Lato" panose="020F0502020204030203" pitchFamily="34" charset="0"/>
            </a:endParaRPr>
          </a:p>
        </p:txBody>
      </p:sp>
      <p:pic>
        <p:nvPicPr>
          <p:cNvPr id="4" name="Grafik 3" descr="Ein Bild, das Text, ClipArt enthält.&#10;&#10;Automatisch generierte Beschreibung">
            <a:extLst>
              <a:ext uri="{FF2B5EF4-FFF2-40B4-BE49-F238E27FC236}">
                <a16:creationId xmlns:a16="http://schemas.microsoft.com/office/drawing/2014/main" id="{6734B403-DE71-0953-E404-A2E52207155C}"/>
              </a:ext>
            </a:extLst>
          </p:cNvPr>
          <p:cNvPicPr>
            <a:picLocks noChangeAspect="1"/>
          </p:cNvPicPr>
          <p:nvPr/>
        </p:nvPicPr>
        <p:blipFill>
          <a:blip r:embed="rId3"/>
          <a:stretch>
            <a:fillRect/>
          </a:stretch>
        </p:blipFill>
        <p:spPr>
          <a:xfrm>
            <a:off x="4878192" y="5144923"/>
            <a:ext cx="2435612" cy="863419"/>
          </a:xfrm>
          <a:prstGeom prst="rect">
            <a:avLst/>
          </a:prstGeom>
        </p:spPr>
      </p:pic>
    </p:spTree>
    <p:extLst>
      <p:ext uri="{BB962C8B-B14F-4D97-AF65-F5344CB8AC3E}">
        <p14:creationId xmlns:p14="http://schemas.microsoft.com/office/powerpoint/2010/main" val="624008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07E7-47CA-6A79-192E-103B81B609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E36A74-FDA0-3C4B-7CEB-698340A7024D}"/>
              </a:ext>
            </a:extLst>
          </p:cNvPr>
          <p:cNvSpPr>
            <a:spLocks noGrp="1"/>
          </p:cNvSpPr>
          <p:nvPr>
            <p:ph type="body" sz="quarter" idx="15"/>
          </p:nvPr>
        </p:nvSpPr>
        <p:spPr>
          <a:xfrm>
            <a:off x="420272" y="491500"/>
            <a:ext cx="11351456" cy="647179"/>
          </a:xfrm>
        </p:spPr>
        <p:txBody>
          <a:bodyPr/>
          <a:lstStyle/>
          <a:p>
            <a:r>
              <a:rPr lang="en-US" sz="2200">
                <a:solidFill>
                  <a:srgbClr val="F09F06"/>
                </a:solidFill>
                <a:latin typeface="Georgia" panose="02040502050405020303" pitchFamily="18" charset="0"/>
              </a:rPr>
              <a:t>Activity 3.2: </a:t>
            </a:r>
            <a:r>
              <a:rPr lang="en-US" sz="2200">
                <a:latin typeface="Georgia" panose="02040502050405020303" pitchFamily="18" charset="0"/>
              </a:rPr>
              <a:t>Review step 2 to summarize business support &amp; non-financial services targeting each segment</a:t>
            </a:r>
          </a:p>
        </p:txBody>
      </p:sp>
      <p:sp>
        <p:nvSpPr>
          <p:cNvPr id="5" name="Rectangle 4">
            <a:extLst>
              <a:ext uri="{FF2B5EF4-FFF2-40B4-BE49-F238E27FC236}">
                <a16:creationId xmlns:a16="http://schemas.microsoft.com/office/drawing/2014/main" id="{D1C45A95-26AE-7A75-D230-A99AE79F3FC4}"/>
              </a:ext>
            </a:extLst>
          </p:cNvPr>
          <p:cNvSpPr>
            <a:spLocks/>
          </p:cNvSpPr>
          <p:nvPr/>
        </p:nvSpPr>
        <p:spPr>
          <a:xfrm>
            <a:off x="420272" y="1582126"/>
            <a:ext cx="1106050" cy="1574714"/>
          </a:xfrm>
          <a:prstGeom prst="rect">
            <a:avLst/>
          </a:prstGeom>
          <a:solidFill>
            <a:schemeClr val="accent2"/>
          </a:solidFill>
          <a:ln>
            <a:solidFill>
              <a:srgbClr val="0E23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EFFFE"/>
                </a:solidFill>
                <a:effectLst/>
                <a:uLnTx/>
                <a:uFillTx/>
                <a:latin typeface="Helvetica" pitchFamily="2" charset="0"/>
                <a:ea typeface="+mn-ea"/>
                <a:cs typeface="+mn-cs"/>
              </a:rPr>
              <a:t>High Growth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srgbClr val="FEFFFE"/>
                </a:solidFill>
                <a:latin typeface="Helvetica" pitchFamily="2" charset="0"/>
              </a:rPr>
              <a:t>&gt;50%</a:t>
            </a:r>
            <a:endParaRPr kumimoji="0" lang="en-US" sz="1200" i="1"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DF0FADE4-F94B-3041-6EDE-18C676EBC992}"/>
              </a:ext>
            </a:extLst>
          </p:cNvPr>
          <p:cNvSpPr>
            <a:spLocks/>
          </p:cNvSpPr>
          <p:nvPr/>
        </p:nvSpPr>
        <p:spPr>
          <a:xfrm>
            <a:off x="420272" y="3269885"/>
            <a:ext cx="1106049" cy="1574714"/>
          </a:xfrm>
          <a:prstGeom prst="rect">
            <a:avLst/>
          </a:prstGeom>
          <a:solidFill>
            <a:srgbClr val="2E79AD"/>
          </a:solidFill>
          <a:ln>
            <a:solidFill>
              <a:srgbClr val="2D79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EFFFE"/>
                </a:solidFill>
                <a:effectLst/>
                <a:uLnTx/>
                <a:uFillTx/>
                <a:latin typeface="Helvetica" pitchFamily="2" charset="0"/>
                <a:ea typeface="+mn-ea"/>
                <a:cs typeface="+mn-cs"/>
              </a:rPr>
              <a:t>Moderate Growth</a:t>
            </a:r>
          </a:p>
          <a:p>
            <a:pPr algn="ctr">
              <a:defRPr/>
            </a:pPr>
            <a:r>
              <a:rPr lang="en-US" sz="1200" i="1">
                <a:solidFill>
                  <a:srgbClr val="FEFFFE"/>
                </a:solidFill>
                <a:latin typeface="Helvetica" pitchFamily="2" charset="0"/>
              </a:rPr>
              <a:t>20-50%</a:t>
            </a:r>
          </a:p>
        </p:txBody>
      </p:sp>
      <p:sp>
        <p:nvSpPr>
          <p:cNvPr id="7" name="Rectangle 6">
            <a:extLst>
              <a:ext uri="{FF2B5EF4-FFF2-40B4-BE49-F238E27FC236}">
                <a16:creationId xmlns:a16="http://schemas.microsoft.com/office/drawing/2014/main" id="{9485338B-6073-97EE-D8FF-4DDFFB25BB97}"/>
              </a:ext>
            </a:extLst>
          </p:cNvPr>
          <p:cNvSpPr>
            <a:spLocks/>
          </p:cNvSpPr>
          <p:nvPr/>
        </p:nvSpPr>
        <p:spPr>
          <a:xfrm>
            <a:off x="420272" y="4957643"/>
            <a:ext cx="1103544" cy="1574714"/>
          </a:xfrm>
          <a:prstGeom prst="rect">
            <a:avLst/>
          </a:prstGeom>
          <a:solidFill>
            <a:srgbClr val="86CBDD"/>
          </a:solidFill>
          <a:ln>
            <a:solidFill>
              <a:srgbClr val="86CB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EFFFE"/>
                </a:solidFill>
                <a:effectLst/>
                <a:uLnTx/>
                <a:uFillTx/>
                <a:latin typeface="Helvetica" pitchFamily="2" charset="0"/>
                <a:ea typeface="+mn-ea"/>
                <a:cs typeface="+mn-cs"/>
              </a:rPr>
              <a:t>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EFFFE"/>
                </a:solidFill>
                <a:effectLst/>
                <a:uLnTx/>
                <a:uFillTx/>
                <a:latin typeface="Helvetica" pitchFamily="2" charset="0"/>
                <a:ea typeface="+mn-ea"/>
                <a:cs typeface="+mn-cs"/>
              </a:rPr>
              <a:t>Growth</a:t>
            </a:r>
          </a:p>
          <a:p>
            <a:pPr algn="ctr">
              <a:defRPr/>
            </a:pPr>
            <a:r>
              <a:rPr lang="en-US" sz="1200" i="1">
                <a:solidFill>
                  <a:srgbClr val="FEFFFE"/>
                </a:solidFill>
                <a:latin typeface="Helvetica" pitchFamily="2" charset="0"/>
              </a:rPr>
              <a:t>&lt;20%</a:t>
            </a:r>
            <a:endParaRPr kumimoji="0" lang="en-US" sz="1200" i="1"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550B503A-6FF6-D51F-A35E-BE54E3C36623}"/>
              </a:ext>
            </a:extLst>
          </p:cNvPr>
          <p:cNvSpPr>
            <a:spLocks/>
          </p:cNvSpPr>
          <p:nvPr/>
        </p:nvSpPr>
        <p:spPr>
          <a:xfrm>
            <a:off x="1665407" y="1582126"/>
            <a:ext cx="4661960" cy="1574714"/>
          </a:xfrm>
          <a:prstGeom prst="rect">
            <a:avLst/>
          </a:prstGeom>
          <a:ln>
            <a:solidFill>
              <a:srgbClr val="0E2341"/>
            </a:solidFill>
          </a:ln>
        </p:spPr>
        <p:style>
          <a:lnRef idx="2">
            <a:schemeClr val="accent2"/>
          </a:lnRef>
          <a:fillRef idx="1">
            <a:schemeClr val="lt1"/>
          </a:fillRef>
          <a:effectRef idx="0">
            <a:schemeClr val="accent2"/>
          </a:effectRef>
          <a:fontRef idx="minor">
            <a:schemeClr val="dk1"/>
          </a:fontRef>
        </p:style>
        <p:txBody>
          <a:bodyPr lIns="72000" tIns="36000" rIns="3600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srgbClr val="272A2C"/>
                </a:solidFill>
                <a:effectLst/>
                <a:uLnTx/>
                <a:uFillTx/>
                <a:latin typeface="Helvetica" pitchFamily="2" charset="0"/>
                <a:ea typeface="+mn-ea"/>
                <a:cs typeface="+mn-cs"/>
              </a:rPr>
              <a:t>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a:solidFill>
                  <a:srgbClr val="272A2C"/>
                </a:solidFill>
                <a:latin typeface="Helvetica" pitchFamily="2" charset="0"/>
              </a:rPr>
              <a:t>xx</a:t>
            </a:r>
            <a:endParaRPr kumimoji="0" lang="en-US" sz="1200" b="0" i="0" u="none" strike="noStrike" kern="1200" cap="none" spc="0" normalizeH="0" baseline="0" noProof="0">
              <a:ln>
                <a:noFill/>
              </a:ln>
              <a:solidFill>
                <a:srgbClr val="272A2C"/>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688B9304-E864-4E11-5167-8A6CB57EFA11}"/>
              </a:ext>
            </a:extLst>
          </p:cNvPr>
          <p:cNvSpPr>
            <a:spLocks/>
          </p:cNvSpPr>
          <p:nvPr/>
        </p:nvSpPr>
        <p:spPr>
          <a:xfrm>
            <a:off x="1665407" y="4957643"/>
            <a:ext cx="4661960" cy="1574714"/>
          </a:xfrm>
          <a:prstGeom prst="rect">
            <a:avLst/>
          </a:prstGeom>
          <a:ln>
            <a:solidFill>
              <a:srgbClr val="86CBDD"/>
            </a:solidFill>
          </a:ln>
        </p:spPr>
        <p:style>
          <a:lnRef idx="2">
            <a:schemeClr val="accent2"/>
          </a:lnRef>
          <a:fillRef idx="1">
            <a:schemeClr val="lt1"/>
          </a:fillRef>
          <a:effectRef idx="0">
            <a:schemeClr val="accent2"/>
          </a:effectRef>
          <a:fontRef idx="minor">
            <a:schemeClr val="dk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72A2C"/>
                </a:solidFill>
                <a:effectLst/>
                <a:uLnTx/>
                <a:uFillTx/>
                <a:latin typeface="Helvetica" pitchFamily="2" charset="0"/>
                <a:ea typeface="+mn-ea"/>
                <a:cs typeface="+mn-cs"/>
              </a:rPr>
              <a:t>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272A2C"/>
                </a:solidFill>
                <a:latin typeface="Helvetica" pitchFamily="2" charset="0"/>
              </a:rPr>
              <a:t>xx</a:t>
            </a:r>
            <a:endParaRPr kumimoji="0" lang="en-US" sz="1200" b="0" i="0" u="none" strike="noStrike" kern="1200" cap="none" spc="0" normalizeH="0" baseline="0" noProof="0">
              <a:ln>
                <a:noFill/>
              </a:ln>
              <a:solidFill>
                <a:srgbClr val="272A2C"/>
              </a:solidFill>
              <a:effectLst/>
              <a:uLnTx/>
              <a:uFillTx/>
              <a:latin typeface="Helvetica" pitchFamily="2" charset="0"/>
              <a:ea typeface="+mn-ea"/>
              <a:cs typeface="+mn-cs"/>
            </a:endParaRPr>
          </a:p>
        </p:txBody>
      </p:sp>
      <p:sp>
        <p:nvSpPr>
          <p:cNvPr id="17" name="TextBox 16">
            <a:extLst>
              <a:ext uri="{FF2B5EF4-FFF2-40B4-BE49-F238E27FC236}">
                <a16:creationId xmlns:a16="http://schemas.microsoft.com/office/drawing/2014/main" id="{232F2135-F430-562A-A658-D7F77EF1ECF5}"/>
              </a:ext>
            </a:extLst>
          </p:cNvPr>
          <p:cNvSpPr txBox="1"/>
          <p:nvPr/>
        </p:nvSpPr>
        <p:spPr>
          <a:xfrm>
            <a:off x="1593832" y="1240547"/>
            <a:ext cx="34390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72A2C"/>
                </a:solidFill>
                <a:effectLst/>
                <a:uLnTx/>
                <a:uFillTx/>
                <a:latin typeface="Helvetica" pitchFamily="2" charset="0"/>
                <a:ea typeface="+mn-ea"/>
                <a:cs typeface="+mn-cs"/>
              </a:rPr>
              <a:t>Existing Offering</a:t>
            </a:r>
          </a:p>
        </p:txBody>
      </p:sp>
      <p:sp>
        <p:nvSpPr>
          <p:cNvPr id="19" name="Rectangle 18">
            <a:extLst>
              <a:ext uri="{FF2B5EF4-FFF2-40B4-BE49-F238E27FC236}">
                <a16:creationId xmlns:a16="http://schemas.microsoft.com/office/drawing/2014/main" id="{AEE4812D-9860-5162-368C-45F65D30340C}"/>
              </a:ext>
            </a:extLst>
          </p:cNvPr>
          <p:cNvSpPr>
            <a:spLocks/>
          </p:cNvSpPr>
          <p:nvPr/>
        </p:nvSpPr>
        <p:spPr>
          <a:xfrm>
            <a:off x="6466452" y="1582126"/>
            <a:ext cx="5230845" cy="1574714"/>
          </a:xfrm>
          <a:prstGeom prst="rect">
            <a:avLst/>
          </a:prstGeom>
          <a:solidFill>
            <a:schemeClr val="accent2"/>
          </a:solidFill>
          <a:ln>
            <a:solidFill>
              <a:srgbClr val="0E2341"/>
            </a:solidFill>
          </a:ln>
        </p:spPr>
        <p:style>
          <a:lnRef idx="2">
            <a:schemeClr val="accent2"/>
          </a:lnRef>
          <a:fillRef idx="1">
            <a:schemeClr val="lt1"/>
          </a:fillRef>
          <a:effectRef idx="0">
            <a:schemeClr val="accent2"/>
          </a:effectRef>
          <a:fontRef idx="minor">
            <a:schemeClr val="dk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srgbClr val="FEFFFE"/>
                </a:solidFill>
                <a:effectLst/>
                <a:uLnTx/>
                <a:uFillTx/>
                <a:latin typeface="Helvetica" pitchFamily="2" charset="0"/>
                <a:ea typeface="+mn-ea"/>
                <a:cs typeface="+mn-cs"/>
              </a:rPr>
              <a:t>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a:solidFill>
                  <a:srgbClr val="FEFFFE"/>
                </a:solidFill>
                <a:latin typeface="Helvetica" pitchFamily="2" charset="0"/>
              </a:rPr>
              <a:t>xx</a:t>
            </a:r>
            <a:endParaRPr kumimoji="0" lang="en-US" sz="1200" b="0" i="1"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99D942D3-F1FC-584C-CF83-1DE6BF555EA4}"/>
              </a:ext>
            </a:extLst>
          </p:cNvPr>
          <p:cNvSpPr>
            <a:spLocks/>
          </p:cNvSpPr>
          <p:nvPr/>
        </p:nvSpPr>
        <p:spPr>
          <a:xfrm>
            <a:off x="6466452" y="3269885"/>
            <a:ext cx="5230845" cy="1574714"/>
          </a:xfrm>
          <a:prstGeom prst="rect">
            <a:avLst/>
          </a:prstGeom>
          <a:solidFill>
            <a:srgbClr val="2E79AD"/>
          </a:solidFill>
          <a:ln>
            <a:solidFill>
              <a:srgbClr val="2D79AD"/>
            </a:solidFill>
          </a:ln>
        </p:spPr>
        <p:style>
          <a:lnRef idx="2">
            <a:schemeClr val="accent2"/>
          </a:lnRef>
          <a:fillRef idx="1">
            <a:schemeClr val="lt1"/>
          </a:fillRef>
          <a:effectRef idx="0">
            <a:schemeClr val="accent2"/>
          </a:effectRef>
          <a:fontRef idx="minor">
            <a:schemeClr val="dk1"/>
          </a:fontRef>
        </p:style>
        <p:txBody>
          <a:bodyPr rtlCol="0" anchor="t"/>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EFFFE"/>
                </a:solidFill>
                <a:effectLst/>
                <a:uLnTx/>
                <a:uFillTx/>
                <a:latin typeface="Helvetica" pitchFamily="2" charset="0"/>
                <a:ea typeface="+mn-ea"/>
                <a:cs typeface="+mn-cs"/>
              </a:rPr>
              <a:t>xx</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EFFFE"/>
                </a:solidFill>
                <a:latin typeface="Helvetica" pitchFamily="2" charset="0"/>
              </a:rPr>
              <a:t>xx</a:t>
            </a:r>
            <a:endParaRPr kumimoji="0" lang="en-US" sz="1200" b="0" i="0"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C354FA19-4374-1206-6EE1-F863809E4CC3}"/>
              </a:ext>
            </a:extLst>
          </p:cNvPr>
          <p:cNvSpPr>
            <a:spLocks/>
          </p:cNvSpPr>
          <p:nvPr/>
        </p:nvSpPr>
        <p:spPr>
          <a:xfrm>
            <a:off x="6466452" y="4957643"/>
            <a:ext cx="5230845" cy="1574714"/>
          </a:xfrm>
          <a:prstGeom prst="rect">
            <a:avLst/>
          </a:prstGeom>
          <a:solidFill>
            <a:srgbClr val="86CBDD"/>
          </a:solidFill>
          <a:ln>
            <a:solidFill>
              <a:srgbClr val="86CBDD"/>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EFFFE"/>
                </a:solidFill>
                <a:effectLst/>
                <a:uLnTx/>
                <a:uFillTx/>
                <a:latin typeface="Helvetica" pitchFamily="2" charset="0"/>
                <a:ea typeface="+mn-ea"/>
                <a:cs typeface="+mn-cs"/>
              </a:rPr>
              <a:t>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EFFFE"/>
                </a:solidFill>
                <a:latin typeface="Helvetica" pitchFamily="2" charset="0"/>
              </a:rPr>
              <a:t>xx</a:t>
            </a:r>
            <a:endParaRPr kumimoji="0" lang="en-US" sz="1200" b="0" i="0"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25" name="TextBox 24">
            <a:extLst>
              <a:ext uri="{FF2B5EF4-FFF2-40B4-BE49-F238E27FC236}">
                <a16:creationId xmlns:a16="http://schemas.microsoft.com/office/drawing/2014/main" id="{FF66A08D-C80A-AF48-5A73-23AE7CB3A09B}"/>
              </a:ext>
            </a:extLst>
          </p:cNvPr>
          <p:cNvSpPr txBox="1"/>
          <p:nvPr/>
        </p:nvSpPr>
        <p:spPr>
          <a:xfrm>
            <a:off x="6466452" y="1240547"/>
            <a:ext cx="39216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72A2C"/>
                </a:solidFill>
                <a:effectLst/>
                <a:uLnTx/>
                <a:uFillTx/>
                <a:latin typeface="Helvetica" pitchFamily="2" charset="0"/>
                <a:ea typeface="+mn-ea"/>
                <a:cs typeface="+mn-cs"/>
              </a:rPr>
              <a:t>Market Opportunity</a:t>
            </a:r>
          </a:p>
        </p:txBody>
      </p:sp>
      <p:sp>
        <p:nvSpPr>
          <p:cNvPr id="3" name="Rectangle 2">
            <a:extLst>
              <a:ext uri="{FF2B5EF4-FFF2-40B4-BE49-F238E27FC236}">
                <a16:creationId xmlns:a16="http://schemas.microsoft.com/office/drawing/2014/main" id="{D5A87A33-00B4-7CE3-8042-7EC8426EFB04}"/>
              </a:ext>
            </a:extLst>
          </p:cNvPr>
          <p:cNvSpPr>
            <a:spLocks/>
          </p:cNvSpPr>
          <p:nvPr/>
        </p:nvSpPr>
        <p:spPr>
          <a:xfrm>
            <a:off x="1665407" y="3269885"/>
            <a:ext cx="4661960" cy="1574714"/>
          </a:xfrm>
          <a:prstGeom prst="rect">
            <a:avLst/>
          </a:prstGeom>
          <a:ln>
            <a:solidFill>
              <a:srgbClr val="2D79AD"/>
            </a:solidFill>
          </a:ln>
        </p:spPr>
        <p:style>
          <a:lnRef idx="2">
            <a:schemeClr val="accent2"/>
          </a:lnRef>
          <a:fillRef idx="1">
            <a:schemeClr val="lt1"/>
          </a:fillRef>
          <a:effectRef idx="0">
            <a:schemeClr val="accent2"/>
          </a:effectRef>
          <a:fontRef idx="minor">
            <a:schemeClr val="dk1"/>
          </a:fontRef>
        </p:style>
        <p:txBody>
          <a:bodyPr lIns="72000" tIns="36000" rIns="0" rtlCol="0" anchor="t"/>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72A2C"/>
                </a:solidFill>
                <a:effectLst/>
                <a:uLnTx/>
                <a:uFillTx/>
                <a:latin typeface="Helvetica" pitchFamily="2" charset="0"/>
                <a:ea typeface="+mn-ea"/>
                <a:cs typeface="+mn-cs"/>
              </a:rPr>
              <a:t>xx</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272A2C"/>
                </a:solidFill>
                <a:latin typeface="Helvetica" pitchFamily="2" charset="0"/>
              </a:rPr>
              <a:t>xx</a:t>
            </a:r>
            <a:endParaRPr kumimoji="0" lang="en-US" sz="1200" b="0" i="0" u="none" strike="noStrike" kern="1200" cap="none" spc="0" normalizeH="0" baseline="0" noProof="0">
              <a:ln>
                <a:noFill/>
              </a:ln>
              <a:solidFill>
                <a:srgbClr val="272A2C"/>
              </a:solidFill>
              <a:effectLst/>
              <a:uLnTx/>
              <a:uFillTx/>
              <a:latin typeface="Helvetica" pitchFamily="2" charset="0"/>
              <a:ea typeface="+mn-ea"/>
              <a:cs typeface="+mn-cs"/>
            </a:endParaRPr>
          </a:p>
        </p:txBody>
      </p:sp>
    </p:spTree>
    <p:extLst>
      <p:ext uri="{BB962C8B-B14F-4D97-AF65-F5344CB8AC3E}">
        <p14:creationId xmlns:p14="http://schemas.microsoft.com/office/powerpoint/2010/main" val="137834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A78C5-F1B1-A8CA-E5F4-2DF9B3EAE3D0}"/>
              </a:ext>
            </a:extLst>
          </p:cNvPr>
          <p:cNvSpPr>
            <a:spLocks noGrp="1"/>
          </p:cNvSpPr>
          <p:nvPr>
            <p:ph type="body" sz="quarter" idx="15"/>
          </p:nvPr>
        </p:nvSpPr>
        <p:spPr/>
        <p:txBody>
          <a:bodyPr/>
          <a:lstStyle/>
          <a:p>
            <a:r>
              <a:rPr lang="en-GB"/>
              <a:t>Introduction</a:t>
            </a:r>
          </a:p>
        </p:txBody>
      </p:sp>
      <p:sp>
        <p:nvSpPr>
          <p:cNvPr id="4" name="TextBox 3">
            <a:extLst>
              <a:ext uri="{FF2B5EF4-FFF2-40B4-BE49-F238E27FC236}">
                <a16:creationId xmlns:a16="http://schemas.microsoft.com/office/drawing/2014/main" id="{1596B1B2-0896-BC26-6493-8DFFDC8AFC19}"/>
              </a:ext>
            </a:extLst>
          </p:cNvPr>
          <p:cNvSpPr txBox="1">
            <a:spLocks/>
          </p:cNvSpPr>
          <p:nvPr/>
        </p:nvSpPr>
        <p:spPr>
          <a:xfrm>
            <a:off x="574787" y="1357741"/>
            <a:ext cx="11173265" cy="1754326"/>
          </a:xfrm>
          <a:prstGeom prst="rect">
            <a:avLst/>
          </a:prstGeom>
          <a:noFill/>
        </p:spPr>
        <p:txBody>
          <a:bodyPr wrap="square" rtlCol="0">
            <a:spAutoFit/>
          </a:bodyPr>
          <a:lstStyle/>
          <a:p>
            <a:pPr algn="just"/>
            <a:r>
              <a:rPr lang="en-US">
                <a:latin typeface="Aptos Narrow" panose="020B0004020202020204" pitchFamily="34" charset="0"/>
              </a:rPr>
              <a:t>Welcome to the </a:t>
            </a:r>
            <a:r>
              <a:rPr lang="en-US" b="1">
                <a:latin typeface="Aptos Narrow" panose="020B0004020202020204" pitchFamily="34" charset="0"/>
              </a:rPr>
              <a:t>Market Offering Assessment Tool</a:t>
            </a:r>
            <a:r>
              <a:rPr lang="en-US">
                <a:latin typeface="Aptos Narrow" panose="020B0004020202020204" pitchFamily="34" charset="0"/>
              </a:rPr>
              <a:t>, part of the </a:t>
            </a:r>
            <a:r>
              <a:rPr lang="en-US" b="1">
                <a:latin typeface="Aptos Narrow" panose="020B0004020202020204" pitchFamily="34" charset="0"/>
              </a:rPr>
              <a:t>WSME Segmentation Toolkit</a:t>
            </a:r>
            <a:r>
              <a:rPr lang="en-US">
                <a:latin typeface="Aptos Narrow" panose="020B0004020202020204" pitchFamily="34" charset="0"/>
              </a:rPr>
              <a:t>. </a:t>
            </a:r>
            <a:r>
              <a:rPr lang="en-GB">
                <a:latin typeface="Aptos Narrow" panose="020B0004020202020204" pitchFamily="34" charset="0"/>
              </a:rPr>
              <a:t>This tool supports the assessment of the current market offering of financial and non-financial services available to WSMEs. It is intended for funders, regulators, financial institutions, and support organizations aiming to understand existing service providers, gaps in the ecosystem, and potential areas for collaboration or investment. By mapping key players and analysing the availability and relevance of financial products and business development services, users can better align future interventions with the needs of different WSME segments.</a:t>
            </a:r>
          </a:p>
        </p:txBody>
      </p:sp>
      <p:sp>
        <p:nvSpPr>
          <p:cNvPr id="5" name="TextBox 4">
            <a:extLst>
              <a:ext uri="{FF2B5EF4-FFF2-40B4-BE49-F238E27FC236}">
                <a16:creationId xmlns:a16="http://schemas.microsoft.com/office/drawing/2014/main" id="{734DD04D-B7AE-FCF5-8DD7-70CEA6F350D9}"/>
              </a:ext>
            </a:extLst>
          </p:cNvPr>
          <p:cNvSpPr txBox="1"/>
          <p:nvPr/>
        </p:nvSpPr>
        <p:spPr>
          <a:xfrm>
            <a:off x="574785" y="3336462"/>
            <a:ext cx="11173265" cy="1405513"/>
          </a:xfrm>
          <a:prstGeom prst="rect">
            <a:avLst/>
          </a:prstGeom>
          <a:noFill/>
        </p:spPr>
        <p:txBody>
          <a:bodyPr wrap="square" rtlCol="0">
            <a:spAutoFit/>
          </a:bodyPr>
          <a:lstStyle/>
          <a:p>
            <a:r>
              <a:rPr lang="en-GB" b="1">
                <a:solidFill>
                  <a:schemeClr val="accent5"/>
                </a:solidFill>
                <a:latin typeface="Aptos Narrow" panose="020B0004020202020204" pitchFamily="34" charset="0"/>
              </a:rPr>
              <a:t>This exercise involves three main steps:</a:t>
            </a:r>
          </a:p>
          <a:p>
            <a:pPr marL="800100" lvl="1" indent="-342900">
              <a:spcAft>
                <a:spcPts val="800"/>
              </a:spcAft>
              <a:buFont typeface="+mj-lt"/>
              <a:buAutoNum type="arabicPeriod"/>
            </a:pPr>
            <a:r>
              <a:rPr lang="en-GB" b="1">
                <a:latin typeface="Aptos Narrow" panose="020B0004020202020204" pitchFamily="34" charset="0"/>
              </a:rPr>
              <a:t>Map the stakeholder ecosystem </a:t>
            </a:r>
            <a:r>
              <a:rPr lang="en-GB">
                <a:latin typeface="Aptos Narrow" panose="020B0004020202020204" pitchFamily="34" charset="0"/>
              </a:rPr>
              <a:t>providing services to WSMEs.</a:t>
            </a:r>
          </a:p>
          <a:p>
            <a:pPr marL="800100" lvl="1" indent="-342900">
              <a:spcAft>
                <a:spcPts val="800"/>
              </a:spcAft>
              <a:buFont typeface="+mj-lt"/>
              <a:buAutoNum type="arabicPeriod"/>
            </a:pPr>
            <a:r>
              <a:rPr lang="en-GB" b="1">
                <a:latin typeface="Aptos Narrow" panose="020B0004020202020204" pitchFamily="34" charset="0"/>
              </a:rPr>
              <a:t>Review financial and non-financial offerings</a:t>
            </a:r>
            <a:r>
              <a:rPr lang="en-GB">
                <a:latin typeface="Aptos Narrow" panose="020B0004020202020204" pitchFamily="34" charset="0"/>
              </a:rPr>
              <a:t>, including eligibility criteria.</a:t>
            </a:r>
          </a:p>
          <a:p>
            <a:pPr marL="800100" lvl="1" indent="-342900">
              <a:spcAft>
                <a:spcPts val="800"/>
              </a:spcAft>
              <a:buFont typeface="+mj-lt"/>
              <a:buAutoNum type="arabicPeriod"/>
            </a:pPr>
            <a:r>
              <a:rPr lang="en-GB">
                <a:latin typeface="Aptos Narrow" panose="020B0004020202020204" pitchFamily="34" charset="0"/>
              </a:rPr>
              <a:t>Examine how existing services meet the needs of different WSME segments </a:t>
            </a:r>
            <a:r>
              <a:rPr lang="en-GB" b="1">
                <a:latin typeface="Aptos Narrow" panose="020B0004020202020204" pitchFamily="34" charset="0"/>
              </a:rPr>
              <a:t>and identify gaps or opportunities</a:t>
            </a:r>
            <a:r>
              <a:rPr lang="en-GB">
                <a:latin typeface="Aptos Narrow" panose="020B0004020202020204" pitchFamily="34" charset="0"/>
              </a:rPr>
              <a:t>.</a:t>
            </a:r>
          </a:p>
        </p:txBody>
      </p:sp>
      <p:sp>
        <p:nvSpPr>
          <p:cNvPr id="8" name="TextBox 7">
            <a:extLst>
              <a:ext uri="{FF2B5EF4-FFF2-40B4-BE49-F238E27FC236}">
                <a16:creationId xmlns:a16="http://schemas.microsoft.com/office/drawing/2014/main" id="{3FE9ED9C-6E42-DC45-258B-2DD0E816825F}"/>
              </a:ext>
            </a:extLst>
          </p:cNvPr>
          <p:cNvSpPr txBox="1"/>
          <p:nvPr/>
        </p:nvSpPr>
        <p:spPr>
          <a:xfrm>
            <a:off x="435334" y="6176394"/>
            <a:ext cx="11321332" cy="369332"/>
          </a:xfrm>
          <a:prstGeom prst="rect">
            <a:avLst/>
          </a:prstGeom>
          <a:noFill/>
        </p:spPr>
        <p:txBody>
          <a:bodyPr wrap="square" rtlCol="0">
            <a:spAutoFit/>
          </a:bodyPr>
          <a:lstStyle/>
          <a:p>
            <a:r>
              <a:rPr lang="en-US">
                <a:solidFill>
                  <a:schemeClr val="bg1"/>
                </a:solidFill>
              </a:rPr>
              <a:t>Additional guidance, context, and supporting materials can be found  at  </a:t>
            </a:r>
            <a:r>
              <a:rPr lang="en-US" u="sng">
                <a:solidFill>
                  <a:schemeClr val="accent1"/>
                </a:solidFill>
                <a:hlinkClick r:id="rId2">
                  <a:extLst>
                    <a:ext uri="{A12FA001-AC4F-418D-AE19-62706E023703}">
                      <ahyp:hlinkClr xmlns:ahyp="http://schemas.microsoft.com/office/drawing/2018/hyperlinkcolor" val="tx"/>
                    </a:ext>
                  </a:extLst>
                </a:hlinkClick>
              </a:rPr>
              <a:t>WSME Segmentation Toolkit (LINK)</a:t>
            </a:r>
            <a:endParaRPr lang="en-GB">
              <a:solidFill>
                <a:schemeClr val="accent1"/>
              </a:solidFill>
            </a:endParaRPr>
          </a:p>
        </p:txBody>
      </p:sp>
      <p:sp>
        <p:nvSpPr>
          <p:cNvPr id="3" name="TextBox 2">
            <a:extLst>
              <a:ext uri="{FF2B5EF4-FFF2-40B4-BE49-F238E27FC236}">
                <a16:creationId xmlns:a16="http://schemas.microsoft.com/office/drawing/2014/main" id="{E746220B-3228-BB46-DCF4-1DB439A87E7E}"/>
              </a:ext>
            </a:extLst>
          </p:cNvPr>
          <p:cNvSpPr txBox="1">
            <a:spLocks/>
          </p:cNvSpPr>
          <p:nvPr/>
        </p:nvSpPr>
        <p:spPr>
          <a:xfrm>
            <a:off x="574786" y="4844004"/>
            <a:ext cx="11173266" cy="830997"/>
          </a:xfrm>
          <a:prstGeom prst="rect">
            <a:avLst/>
          </a:prstGeom>
          <a:noFill/>
        </p:spPr>
        <p:txBody>
          <a:bodyPr vert="horz" wrap="square" rtlCol="0">
            <a:spAutoFit/>
          </a:bodyPr>
          <a:lstStyle/>
          <a:p>
            <a:r>
              <a:rPr lang="en-US" sz="1200" b="1">
                <a:latin typeface="Aptos Narrow" panose="020B0004020202020204" pitchFamily="34" charset="0"/>
              </a:rPr>
              <a:t>Important Note on Scope:</a:t>
            </a:r>
          </a:p>
          <a:p>
            <a:pPr marL="171450" indent="-171450">
              <a:buFont typeface="Arial" panose="020B0604020202020204" pitchFamily="34" charset="0"/>
              <a:buChar char="•"/>
            </a:pPr>
            <a:r>
              <a:rPr lang="en-US" sz="1200">
                <a:latin typeface="Aptos Narrow" panose="020B0004020202020204" pitchFamily="34" charset="0"/>
              </a:rPr>
              <a:t>While this tool encourages a </a:t>
            </a:r>
            <a:r>
              <a:rPr lang="en-US" sz="1200" b="1">
                <a:latin typeface="Aptos Narrow" panose="020B0004020202020204" pitchFamily="34" charset="0"/>
              </a:rPr>
              <a:t>comprehensive mapping of stakeholders</a:t>
            </a:r>
            <a:r>
              <a:rPr lang="en-US" sz="1200">
                <a:latin typeface="Aptos Narrow" panose="020B0004020202020204" pitchFamily="34" charset="0"/>
              </a:rPr>
              <a:t>, it is not necessary to list every single provider if the market is large.</a:t>
            </a:r>
          </a:p>
          <a:p>
            <a:pPr marL="171450" indent="-171450">
              <a:buFont typeface="Arial" panose="020B0604020202020204" pitchFamily="34" charset="0"/>
              <a:buChar char="•"/>
            </a:pPr>
            <a:r>
              <a:rPr lang="en-US" sz="1200">
                <a:latin typeface="Aptos Narrow" panose="020B0004020202020204" pitchFamily="34" charset="0"/>
              </a:rPr>
              <a:t>Instead, </a:t>
            </a:r>
            <a:r>
              <a:rPr lang="en-US" sz="1200" b="1">
                <a:latin typeface="Aptos Narrow" panose="020B0004020202020204" pitchFamily="34" charset="0"/>
              </a:rPr>
              <a:t>focus on the most relevant and influential stakeholders</a:t>
            </a:r>
            <a:r>
              <a:rPr lang="en-US" sz="1200">
                <a:latin typeface="Aptos Narrow" panose="020B0004020202020204" pitchFamily="34" charset="0"/>
              </a:rPr>
              <a:t>, and add a </a:t>
            </a:r>
            <a:r>
              <a:rPr lang="en-US" sz="1200" b="1">
                <a:latin typeface="Aptos Narrow" panose="020B0004020202020204" pitchFamily="34" charset="0"/>
              </a:rPr>
              <a:t>summary bullet noting the total number</a:t>
            </a:r>
            <a:r>
              <a:rPr lang="en-US" sz="1200">
                <a:latin typeface="Aptos Narrow" panose="020B0004020202020204" pitchFamily="34" charset="0"/>
              </a:rPr>
              <a:t> of providers in each category (e.g., “25+ microfinance institutions, of which the 5 largest are listed below”).</a:t>
            </a:r>
          </a:p>
        </p:txBody>
      </p:sp>
    </p:spTree>
    <p:extLst>
      <p:ext uri="{BB962C8B-B14F-4D97-AF65-F5344CB8AC3E}">
        <p14:creationId xmlns:p14="http://schemas.microsoft.com/office/powerpoint/2010/main" val="71326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 Placeholder 132">
            <a:extLst>
              <a:ext uri="{FF2B5EF4-FFF2-40B4-BE49-F238E27FC236}">
                <a16:creationId xmlns:a16="http://schemas.microsoft.com/office/drawing/2014/main" id="{EDD3D9BC-E94F-A4EE-2859-6B9D1B485B2D}"/>
              </a:ext>
            </a:extLst>
          </p:cNvPr>
          <p:cNvSpPr>
            <a:spLocks noGrp="1"/>
          </p:cNvSpPr>
          <p:nvPr>
            <p:ph type="body" sz="quarter" idx="15"/>
          </p:nvPr>
        </p:nvSpPr>
        <p:spPr>
          <a:xfrm>
            <a:off x="574786" y="149091"/>
            <a:ext cx="7266194" cy="647179"/>
          </a:xfrm>
        </p:spPr>
        <p:txBody>
          <a:bodyPr/>
          <a:lstStyle/>
          <a:p>
            <a:r>
              <a:rPr lang="en-US"/>
              <a:t>Activity 1.1. Map the Ecosystem Stakeholders</a:t>
            </a:r>
          </a:p>
        </p:txBody>
      </p:sp>
      <p:grpSp>
        <p:nvGrpSpPr>
          <p:cNvPr id="82" name="Group 6">
            <a:extLst>
              <a:ext uri="{FF2B5EF4-FFF2-40B4-BE49-F238E27FC236}">
                <a16:creationId xmlns:a16="http://schemas.microsoft.com/office/drawing/2014/main" id="{56935414-2C9C-B724-C49D-22F590CA87AD}"/>
              </a:ext>
            </a:extLst>
          </p:cNvPr>
          <p:cNvGrpSpPr/>
          <p:nvPr/>
        </p:nvGrpSpPr>
        <p:grpSpPr>
          <a:xfrm>
            <a:off x="574785" y="1314450"/>
            <a:ext cx="7860556" cy="5107310"/>
            <a:chOff x="-969386" y="-79270"/>
            <a:chExt cx="4133294" cy="1762246"/>
          </a:xfrm>
        </p:grpSpPr>
        <p:sp>
          <p:nvSpPr>
            <p:cNvPr id="106" name="Freeform 7">
              <a:extLst>
                <a:ext uri="{FF2B5EF4-FFF2-40B4-BE49-F238E27FC236}">
                  <a16:creationId xmlns:a16="http://schemas.microsoft.com/office/drawing/2014/main" id="{0B727090-B34C-7239-7523-D0EB07D81E4D}"/>
                </a:ext>
              </a:extLst>
            </p:cNvPr>
            <p:cNvSpPr/>
            <p:nvPr/>
          </p:nvSpPr>
          <p:spPr>
            <a:xfrm>
              <a:off x="-969386" y="-79270"/>
              <a:ext cx="4133294" cy="1762246"/>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tx1"/>
              </a:solid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07" name="TextBox 8">
              <a:extLst>
                <a:ext uri="{FF2B5EF4-FFF2-40B4-BE49-F238E27FC236}">
                  <a16:creationId xmlns:a16="http://schemas.microsoft.com/office/drawing/2014/main" id="{3E9D5732-673C-8297-AB08-41B19E53A966}"/>
                </a:ext>
              </a:extLst>
            </p:cNvPr>
            <p:cNvSpPr txBox="1"/>
            <p:nvPr/>
          </p:nvSpPr>
          <p:spPr>
            <a:xfrm>
              <a:off x="0" y="-47625"/>
              <a:ext cx="2040868" cy="1586293"/>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grpSp>
      <p:grpSp>
        <p:nvGrpSpPr>
          <p:cNvPr id="83" name="Group 15">
            <a:extLst>
              <a:ext uri="{FF2B5EF4-FFF2-40B4-BE49-F238E27FC236}">
                <a16:creationId xmlns:a16="http://schemas.microsoft.com/office/drawing/2014/main" id="{BEC044AD-83DE-C7F4-F71E-4A1984969C93}"/>
              </a:ext>
            </a:extLst>
          </p:cNvPr>
          <p:cNvGrpSpPr/>
          <p:nvPr/>
        </p:nvGrpSpPr>
        <p:grpSpPr>
          <a:xfrm>
            <a:off x="3144575" y="762920"/>
            <a:ext cx="2918851" cy="692126"/>
            <a:chOff x="104311" y="-99343"/>
            <a:chExt cx="1268440" cy="305300"/>
          </a:xfrm>
        </p:grpSpPr>
        <p:sp>
          <p:nvSpPr>
            <p:cNvPr id="104" name="Freeform 16">
              <a:extLst>
                <a:ext uri="{FF2B5EF4-FFF2-40B4-BE49-F238E27FC236}">
                  <a16:creationId xmlns:a16="http://schemas.microsoft.com/office/drawing/2014/main" id="{9A949F22-9545-F461-7E02-21675E7F9D33}"/>
                </a:ext>
              </a:extLst>
            </p:cNvPr>
            <p:cNvSpPr/>
            <p:nvPr/>
          </p:nvSpPr>
          <p:spPr>
            <a:xfrm>
              <a:off x="108393" y="-58222"/>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accent1"/>
            </a:solidFill>
            <a:ln w="28575" cap="rnd">
              <a:solidFill>
                <a:schemeClr val="tx1"/>
              </a:solidFill>
              <a:prstDash val="solid"/>
              <a:rou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a:endParaRPr>
            </a:p>
          </p:txBody>
        </p:sp>
        <p:sp>
          <p:nvSpPr>
            <p:cNvPr id="105" name="TextBox 17">
              <a:extLst>
                <a:ext uri="{FF2B5EF4-FFF2-40B4-BE49-F238E27FC236}">
                  <a16:creationId xmlns:a16="http://schemas.microsoft.com/office/drawing/2014/main" id="{40F5463C-167E-F7F1-F459-533946F84422}"/>
                </a:ext>
              </a:extLst>
            </p:cNvPr>
            <p:cNvSpPr txBox="1"/>
            <p:nvPr/>
          </p:nvSpPr>
          <p:spPr>
            <a:xfrm>
              <a:off x="104311" y="-99343"/>
              <a:ext cx="1264358" cy="302279"/>
            </a:xfrm>
            <a:prstGeom prst="rect">
              <a:avLst/>
            </a:prstGeom>
          </p:spPr>
          <p:txBody>
            <a:bodyPr lIns="33867" tIns="33867" rIns="33867" bIns="33867" rtlCol="0" anchor="ctr"/>
            <a:lstStyle/>
            <a:p>
              <a:pPr marL="0" marR="0" lvl="0" indent="0" algn="ctr" defTabSz="457200" eaLnBrk="1" fontAlgn="auto" latinLnBrk="0" hangingPunct="1">
                <a:lnSpc>
                  <a:spcPts val="1519"/>
                </a:lnSpc>
                <a:spcBef>
                  <a:spcPts val="0"/>
                </a:spcBef>
                <a:spcAft>
                  <a:spcPts val="0"/>
                </a:spcAft>
                <a:buClrTx/>
                <a:buSzTx/>
                <a:buFontTx/>
                <a:buNone/>
                <a:tabLst/>
                <a:defRPr/>
              </a:pPr>
              <a:r>
                <a:rPr kumimoji="0" lang="en-US" sz="1266" b="1" i="0" u="none" strike="noStrike" kern="0" cap="none" spc="0" normalizeH="0" baseline="0" noProof="0">
                  <a:ln>
                    <a:noFill/>
                  </a:ln>
                  <a:effectLst/>
                  <a:uLnTx/>
                  <a:uFillTx/>
                  <a:latin typeface="Calibri (MS) Bold"/>
                  <a:ea typeface="Calibri (MS) Bold"/>
                  <a:cs typeface="Calibri (MS) Bold"/>
                  <a:sym typeface="Calibri (MS) Bold"/>
                </a:rPr>
                <a:t>Financial Services Available to WSMEs</a:t>
              </a:r>
            </a:p>
          </p:txBody>
        </p:sp>
      </p:grpSp>
      <p:grpSp>
        <p:nvGrpSpPr>
          <p:cNvPr id="84" name="Group 24">
            <a:extLst>
              <a:ext uri="{FF2B5EF4-FFF2-40B4-BE49-F238E27FC236}">
                <a16:creationId xmlns:a16="http://schemas.microsoft.com/office/drawing/2014/main" id="{D28C376F-AC4D-A7C5-6A3E-B8EE218EADBD}"/>
              </a:ext>
            </a:extLst>
          </p:cNvPr>
          <p:cNvGrpSpPr/>
          <p:nvPr/>
        </p:nvGrpSpPr>
        <p:grpSpPr>
          <a:xfrm>
            <a:off x="822960" y="1810689"/>
            <a:ext cx="7372351" cy="2119204"/>
            <a:chOff x="-720403" y="-163512"/>
            <a:chExt cx="2912534" cy="705018"/>
          </a:xfrm>
        </p:grpSpPr>
        <p:sp>
          <p:nvSpPr>
            <p:cNvPr id="102" name="Freeform 25">
              <a:extLst>
                <a:ext uri="{FF2B5EF4-FFF2-40B4-BE49-F238E27FC236}">
                  <a16:creationId xmlns:a16="http://schemas.microsoft.com/office/drawing/2014/main" id="{D4989D7A-7989-7E0B-5879-FAB96730B1B4}"/>
                </a:ext>
              </a:extLst>
            </p:cNvPr>
            <p:cNvSpPr/>
            <p:nvPr/>
          </p:nvSpPr>
          <p:spPr>
            <a:xfrm>
              <a:off x="-720403" y="-163512"/>
              <a:ext cx="2912534" cy="705018"/>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tx1"/>
              </a:solid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03" name="TextBox 26">
              <a:extLst>
                <a:ext uri="{FF2B5EF4-FFF2-40B4-BE49-F238E27FC236}">
                  <a16:creationId xmlns:a16="http://schemas.microsoft.com/office/drawing/2014/main" id="{BE012129-CE85-0407-7F1B-2263A4DD414A}"/>
                </a:ext>
              </a:extLst>
            </p:cNvPr>
            <p:cNvSpPr txBox="1"/>
            <p:nvPr/>
          </p:nvSpPr>
          <p:spPr>
            <a:xfrm>
              <a:off x="0" y="-47625"/>
              <a:ext cx="1353068" cy="52294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grpSp>
      <p:grpSp>
        <p:nvGrpSpPr>
          <p:cNvPr id="85" name="Group 27">
            <a:extLst>
              <a:ext uri="{FF2B5EF4-FFF2-40B4-BE49-F238E27FC236}">
                <a16:creationId xmlns:a16="http://schemas.microsoft.com/office/drawing/2014/main" id="{C4104CA5-A92F-5269-59D1-5E5DC2697616}"/>
              </a:ext>
            </a:extLst>
          </p:cNvPr>
          <p:cNvGrpSpPr/>
          <p:nvPr/>
        </p:nvGrpSpPr>
        <p:grpSpPr>
          <a:xfrm>
            <a:off x="2699289" y="1639120"/>
            <a:ext cx="2909458" cy="922208"/>
            <a:chOff x="0" y="-202061"/>
            <a:chExt cx="1355415" cy="306802"/>
          </a:xfrm>
        </p:grpSpPr>
        <p:sp>
          <p:nvSpPr>
            <p:cNvPr id="100" name="Freeform 28">
              <a:extLst>
                <a:ext uri="{FF2B5EF4-FFF2-40B4-BE49-F238E27FC236}">
                  <a16:creationId xmlns:a16="http://schemas.microsoft.com/office/drawing/2014/main" id="{E0224E19-F1E7-EF02-58B0-82C0D06D491B}"/>
                </a:ext>
              </a:extLst>
            </p:cNvPr>
            <p:cNvSpPr/>
            <p:nvPr/>
          </p:nvSpPr>
          <p:spPr>
            <a:xfrm>
              <a:off x="340346" y="-202061"/>
              <a:ext cx="1015069"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accent1"/>
            </a:solidFill>
            <a:ln w="28575" cap="sq">
              <a:solidFill>
                <a:schemeClr val="tx1"/>
              </a:solid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01" name="TextBox 29">
              <a:extLst>
                <a:ext uri="{FF2B5EF4-FFF2-40B4-BE49-F238E27FC236}">
                  <a16:creationId xmlns:a16="http://schemas.microsoft.com/office/drawing/2014/main" id="{1B339839-36FF-C06D-B406-D754E91E85B3}"/>
                </a:ext>
              </a:extLst>
            </p:cNvPr>
            <p:cNvSpPr txBox="1"/>
            <p:nvPr/>
          </p:nvSpPr>
          <p:spPr>
            <a:xfrm>
              <a:off x="0" y="-47625"/>
              <a:ext cx="1353068" cy="152366"/>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grpSp>
      <p:sp>
        <p:nvSpPr>
          <p:cNvPr id="99" name="TextBox 32">
            <a:extLst>
              <a:ext uri="{FF2B5EF4-FFF2-40B4-BE49-F238E27FC236}">
                <a16:creationId xmlns:a16="http://schemas.microsoft.com/office/drawing/2014/main" id="{956D05DC-5D64-1A28-70AE-1BE082325D16}"/>
              </a:ext>
            </a:extLst>
          </p:cNvPr>
          <p:cNvSpPr txBox="1"/>
          <p:nvPr/>
        </p:nvSpPr>
        <p:spPr>
          <a:xfrm>
            <a:off x="2804341" y="2665577"/>
            <a:ext cx="911753"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6" name="Freeform 34">
            <a:extLst>
              <a:ext uri="{FF2B5EF4-FFF2-40B4-BE49-F238E27FC236}">
                <a16:creationId xmlns:a16="http://schemas.microsoft.com/office/drawing/2014/main" id="{5624817C-E4FD-C343-822A-49D209A55DD0}"/>
              </a:ext>
            </a:extLst>
          </p:cNvPr>
          <p:cNvSpPr/>
          <p:nvPr/>
        </p:nvSpPr>
        <p:spPr>
          <a:xfrm>
            <a:off x="5764304" y="2054765"/>
            <a:ext cx="2376610" cy="1762855"/>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97" name="TextBox 35">
            <a:extLst>
              <a:ext uri="{FF2B5EF4-FFF2-40B4-BE49-F238E27FC236}">
                <a16:creationId xmlns:a16="http://schemas.microsoft.com/office/drawing/2014/main" id="{785AC9B3-EF82-3CED-5318-814A1F31CB5E}"/>
              </a:ext>
            </a:extLst>
          </p:cNvPr>
          <p:cNvSpPr txBox="1"/>
          <p:nvPr/>
        </p:nvSpPr>
        <p:spPr>
          <a:xfrm>
            <a:off x="3910076" y="2665583"/>
            <a:ext cx="911750"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88" name="TextBox 38">
            <a:extLst>
              <a:ext uri="{FF2B5EF4-FFF2-40B4-BE49-F238E27FC236}">
                <a16:creationId xmlns:a16="http://schemas.microsoft.com/office/drawing/2014/main" id="{C96FAC89-7610-1ECC-8001-D393933A59AE}"/>
              </a:ext>
            </a:extLst>
          </p:cNvPr>
          <p:cNvSpPr txBox="1"/>
          <p:nvPr/>
        </p:nvSpPr>
        <p:spPr>
          <a:xfrm>
            <a:off x="5012117" y="2690463"/>
            <a:ext cx="911750"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89" name="TextBox 53">
            <a:extLst>
              <a:ext uri="{FF2B5EF4-FFF2-40B4-BE49-F238E27FC236}">
                <a16:creationId xmlns:a16="http://schemas.microsoft.com/office/drawing/2014/main" id="{F491A018-3EB8-3CDD-B16A-F9A554B425BF}"/>
              </a:ext>
            </a:extLst>
          </p:cNvPr>
          <p:cNvSpPr txBox="1"/>
          <p:nvPr/>
        </p:nvSpPr>
        <p:spPr>
          <a:xfrm>
            <a:off x="3845832" y="1660453"/>
            <a:ext cx="1458100" cy="215958"/>
          </a:xfrm>
          <a:prstGeom prst="rect">
            <a:avLst/>
          </a:prstGeom>
        </p:spPr>
        <p:txBody>
          <a:bodyPr wrap="square" lIns="0" tIns="0" rIns="0" bIns="0" rtlCol="0" anchor="t">
            <a:spAutoFit/>
          </a:bodyPr>
          <a:lstStyle/>
          <a:p>
            <a:pPr marL="0" marR="0" lvl="0" indent="0" algn="ctr" defTabSz="457200" eaLnBrk="1" fontAlgn="auto" latinLnBrk="0" hangingPunct="1">
              <a:lnSpc>
                <a:spcPts val="1773"/>
              </a:lnSpc>
              <a:spcBef>
                <a:spcPts val="0"/>
              </a:spcBef>
              <a:spcAft>
                <a:spcPts val="0"/>
              </a:spcAft>
              <a:buClrTx/>
              <a:buSzTx/>
              <a:buFontTx/>
              <a:buNone/>
              <a:tabLst/>
              <a:defRPr/>
            </a:pPr>
            <a:r>
              <a:rPr kumimoji="0" lang="en-US" sz="1266" b="1" i="0" u="none" strike="noStrike" kern="0" cap="none" spc="0" normalizeH="0" baseline="0" noProof="0">
                <a:ln>
                  <a:noFill/>
                </a:ln>
                <a:effectLst/>
                <a:uLnTx/>
                <a:uFillTx/>
                <a:latin typeface="Calibri (MS) Bold"/>
                <a:ea typeface="Calibri (MS) Bold"/>
                <a:cs typeface="Calibri (MS) Bold"/>
                <a:sym typeface="Calibri (MS) Bold"/>
              </a:rPr>
              <a:t>FSPs</a:t>
            </a:r>
          </a:p>
        </p:txBody>
      </p:sp>
      <p:sp>
        <p:nvSpPr>
          <p:cNvPr id="91" name="TextBox 95">
            <a:extLst>
              <a:ext uri="{FF2B5EF4-FFF2-40B4-BE49-F238E27FC236}">
                <a16:creationId xmlns:a16="http://schemas.microsoft.com/office/drawing/2014/main" id="{3ED90AE8-708D-1438-15E6-4C61575F1AEF}"/>
              </a:ext>
            </a:extLst>
          </p:cNvPr>
          <p:cNvSpPr txBox="1"/>
          <p:nvPr/>
        </p:nvSpPr>
        <p:spPr>
          <a:xfrm>
            <a:off x="5991880" y="2166715"/>
            <a:ext cx="1855488" cy="449418"/>
          </a:xfrm>
          <a:prstGeom prst="rect">
            <a:avLst/>
          </a:prstGeom>
        </p:spPr>
        <p:txBody>
          <a:bodyPr wrap="square" lIns="0" tIns="0" rIns="0" bIns="0" rtlCol="0" anchor="t">
            <a:spAutoFit/>
          </a:bodyPr>
          <a:lstStyle/>
          <a:p>
            <a:pPr marL="0" marR="0" lvl="0" indent="0" algn="ctr" defTabSz="457200" eaLnBrk="1" fontAlgn="auto" latinLnBrk="0" hangingPunct="1">
              <a:lnSpc>
                <a:spcPts val="1200"/>
              </a:lnSpc>
              <a:spcBef>
                <a:spcPct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Microfinance Institutions</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lang="en-US" sz="900" kern="0">
                <a:solidFill>
                  <a:srgbClr val="FFFFFF"/>
                </a:solidFill>
                <a:latin typeface="Arial"/>
                <a:ea typeface="Arial"/>
                <a:cs typeface="Arial"/>
                <a:sym typeface="Arial"/>
              </a:rPr>
              <a:t>xx</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xx</a:t>
            </a:r>
          </a:p>
        </p:txBody>
      </p:sp>
      <p:sp>
        <p:nvSpPr>
          <p:cNvPr id="92" name="TextBox 41">
            <a:extLst>
              <a:ext uri="{FF2B5EF4-FFF2-40B4-BE49-F238E27FC236}">
                <a16:creationId xmlns:a16="http://schemas.microsoft.com/office/drawing/2014/main" id="{7EA20D72-B073-0371-B665-15674CA3F52A}"/>
              </a:ext>
            </a:extLst>
          </p:cNvPr>
          <p:cNvSpPr txBox="1"/>
          <p:nvPr/>
        </p:nvSpPr>
        <p:spPr>
          <a:xfrm>
            <a:off x="2508687" y="4255257"/>
            <a:ext cx="828864"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3" name="TextBox 44">
            <a:extLst>
              <a:ext uri="{FF2B5EF4-FFF2-40B4-BE49-F238E27FC236}">
                <a16:creationId xmlns:a16="http://schemas.microsoft.com/office/drawing/2014/main" id="{8CAD4742-C3E8-9FD9-C77C-AFD675F45A3A}"/>
              </a:ext>
            </a:extLst>
          </p:cNvPr>
          <p:cNvSpPr txBox="1"/>
          <p:nvPr/>
        </p:nvSpPr>
        <p:spPr>
          <a:xfrm>
            <a:off x="3451440" y="4255257"/>
            <a:ext cx="828864"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4" name="TextBox 47">
            <a:extLst>
              <a:ext uri="{FF2B5EF4-FFF2-40B4-BE49-F238E27FC236}">
                <a16:creationId xmlns:a16="http://schemas.microsoft.com/office/drawing/2014/main" id="{9701FA88-435A-1DD3-AE47-6F4238AAC706}"/>
              </a:ext>
            </a:extLst>
          </p:cNvPr>
          <p:cNvSpPr txBox="1"/>
          <p:nvPr/>
        </p:nvSpPr>
        <p:spPr>
          <a:xfrm>
            <a:off x="4412810" y="4255257"/>
            <a:ext cx="911750"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5" name="TextBox 50">
            <a:extLst>
              <a:ext uri="{FF2B5EF4-FFF2-40B4-BE49-F238E27FC236}">
                <a16:creationId xmlns:a16="http://schemas.microsoft.com/office/drawing/2014/main" id="{80C1A20F-9C54-5E22-5A85-AC0C25C83403}"/>
              </a:ext>
            </a:extLst>
          </p:cNvPr>
          <p:cNvSpPr txBox="1"/>
          <p:nvPr/>
        </p:nvSpPr>
        <p:spPr>
          <a:xfrm>
            <a:off x="5406522" y="4255257"/>
            <a:ext cx="828864"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108" name="Freeform 25">
            <a:extLst>
              <a:ext uri="{FF2B5EF4-FFF2-40B4-BE49-F238E27FC236}">
                <a16:creationId xmlns:a16="http://schemas.microsoft.com/office/drawing/2014/main" id="{AFC32157-0E47-80A8-7023-1751F7D30282}"/>
              </a:ext>
            </a:extLst>
          </p:cNvPr>
          <p:cNvSpPr/>
          <p:nvPr/>
        </p:nvSpPr>
        <p:spPr>
          <a:xfrm>
            <a:off x="822960" y="4270134"/>
            <a:ext cx="7372351" cy="2026040"/>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tx1"/>
            </a:solid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09" name="Freeform 28">
            <a:extLst>
              <a:ext uri="{FF2B5EF4-FFF2-40B4-BE49-F238E27FC236}">
                <a16:creationId xmlns:a16="http://schemas.microsoft.com/office/drawing/2014/main" id="{C722E742-A404-8334-D6C7-EABA971A21B6}"/>
              </a:ext>
            </a:extLst>
          </p:cNvPr>
          <p:cNvSpPr/>
          <p:nvPr/>
        </p:nvSpPr>
        <p:spPr>
          <a:xfrm>
            <a:off x="3440791" y="4073124"/>
            <a:ext cx="2162918" cy="333524"/>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accent1"/>
          </a:solidFill>
          <a:ln w="28575" cap="sq">
            <a:solidFill>
              <a:schemeClr val="tx1"/>
            </a:solid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10" name="TextBox 53">
            <a:extLst>
              <a:ext uri="{FF2B5EF4-FFF2-40B4-BE49-F238E27FC236}">
                <a16:creationId xmlns:a16="http://schemas.microsoft.com/office/drawing/2014/main" id="{44D85EDD-E5C9-A7BD-FBB7-BE8D7A595CA6}"/>
              </a:ext>
            </a:extLst>
          </p:cNvPr>
          <p:cNvSpPr txBox="1"/>
          <p:nvPr/>
        </p:nvSpPr>
        <p:spPr>
          <a:xfrm>
            <a:off x="3577890" y="4117097"/>
            <a:ext cx="1934919" cy="215957"/>
          </a:xfrm>
          <a:prstGeom prst="rect">
            <a:avLst/>
          </a:prstGeom>
        </p:spPr>
        <p:txBody>
          <a:bodyPr wrap="square" lIns="0" tIns="0" rIns="0" bIns="0" rtlCol="0" anchor="t">
            <a:spAutoFit/>
          </a:bodyPr>
          <a:lstStyle/>
          <a:p>
            <a:pPr algn="ctr" defTabSz="457200">
              <a:lnSpc>
                <a:spcPts val="1773"/>
              </a:lnSpc>
              <a:defRPr/>
            </a:pPr>
            <a:r>
              <a:rPr lang="en-US" sz="1266" b="1">
                <a:latin typeface="Calibri (MS) Bold"/>
                <a:ea typeface="Calibri (MS) Bold"/>
                <a:cs typeface="Calibri (MS) Bold"/>
                <a:sym typeface="Calibri (MS) Bold"/>
              </a:rPr>
              <a:t>Risk Capital Providers</a:t>
            </a:r>
          </a:p>
        </p:txBody>
      </p:sp>
      <p:sp>
        <p:nvSpPr>
          <p:cNvPr id="119" name="Freeform 34">
            <a:extLst>
              <a:ext uri="{FF2B5EF4-FFF2-40B4-BE49-F238E27FC236}">
                <a16:creationId xmlns:a16="http://schemas.microsoft.com/office/drawing/2014/main" id="{3E2AE1E6-7140-2540-8E2F-A5A815367020}"/>
              </a:ext>
            </a:extLst>
          </p:cNvPr>
          <p:cNvSpPr/>
          <p:nvPr/>
        </p:nvSpPr>
        <p:spPr>
          <a:xfrm>
            <a:off x="3345245" y="2061597"/>
            <a:ext cx="2376610" cy="1762854"/>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20" name="TextBox 95">
            <a:extLst>
              <a:ext uri="{FF2B5EF4-FFF2-40B4-BE49-F238E27FC236}">
                <a16:creationId xmlns:a16="http://schemas.microsoft.com/office/drawing/2014/main" id="{488977D2-D383-5A5E-A636-4E5BB57C5FE4}"/>
              </a:ext>
            </a:extLst>
          </p:cNvPr>
          <p:cNvSpPr txBox="1"/>
          <p:nvPr/>
        </p:nvSpPr>
        <p:spPr>
          <a:xfrm>
            <a:off x="3518431" y="2159935"/>
            <a:ext cx="2023660" cy="449418"/>
          </a:xfrm>
          <a:prstGeom prst="rect">
            <a:avLst/>
          </a:prstGeom>
        </p:spPr>
        <p:txBody>
          <a:bodyPr wrap="square" lIns="0" tIns="0" rIns="0" bIns="0" rtlCol="0" anchor="t">
            <a:spAutoFit/>
          </a:bodyPr>
          <a:lstStyle/>
          <a:p>
            <a:pPr marL="0" marR="0" lvl="0" indent="0" algn="ctr" defTabSz="457200" eaLnBrk="1" fontAlgn="auto" latinLnBrk="0" hangingPunct="1">
              <a:lnSpc>
                <a:spcPts val="1200"/>
              </a:lnSpc>
              <a:spcBef>
                <a:spcPct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Non-Bank Financial Institutions (NBFIs)</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lang="en-US" sz="900" kern="0">
                <a:solidFill>
                  <a:srgbClr val="FFFFFF"/>
                </a:solidFill>
                <a:latin typeface="Arial"/>
                <a:ea typeface="Arial"/>
                <a:cs typeface="Arial"/>
                <a:sym typeface="Arial"/>
              </a:rPr>
              <a:t>xx</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xx</a:t>
            </a:r>
          </a:p>
        </p:txBody>
      </p:sp>
      <p:sp>
        <p:nvSpPr>
          <p:cNvPr id="121" name="Freeform 34">
            <a:extLst>
              <a:ext uri="{FF2B5EF4-FFF2-40B4-BE49-F238E27FC236}">
                <a16:creationId xmlns:a16="http://schemas.microsoft.com/office/drawing/2014/main" id="{E0898677-938D-1B0A-D2A1-74CDC28815D9}"/>
              </a:ext>
            </a:extLst>
          </p:cNvPr>
          <p:cNvSpPr/>
          <p:nvPr/>
        </p:nvSpPr>
        <p:spPr>
          <a:xfrm>
            <a:off x="929284" y="2054767"/>
            <a:ext cx="2376610" cy="1762854"/>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22" name="TextBox 95">
            <a:extLst>
              <a:ext uri="{FF2B5EF4-FFF2-40B4-BE49-F238E27FC236}">
                <a16:creationId xmlns:a16="http://schemas.microsoft.com/office/drawing/2014/main" id="{4BBBC771-8068-50CA-5248-D2C204E800B7}"/>
              </a:ext>
            </a:extLst>
          </p:cNvPr>
          <p:cNvSpPr txBox="1"/>
          <p:nvPr/>
        </p:nvSpPr>
        <p:spPr>
          <a:xfrm>
            <a:off x="1044745" y="2175735"/>
            <a:ext cx="1997180" cy="449418"/>
          </a:xfrm>
          <a:prstGeom prst="rect">
            <a:avLst/>
          </a:prstGeom>
        </p:spPr>
        <p:txBody>
          <a:bodyPr wrap="square" lIns="0" tIns="0" rIns="0" bIns="0" rtlCol="0" anchor="t">
            <a:spAutoFit/>
          </a:bodyPr>
          <a:lstStyle/>
          <a:p>
            <a:pPr marL="0" marR="0" lvl="0" indent="0" algn="ctr" defTabSz="457200" eaLnBrk="1" fontAlgn="auto" latinLnBrk="0" hangingPunct="1">
              <a:lnSpc>
                <a:spcPts val="1200"/>
              </a:lnSpc>
              <a:spcBef>
                <a:spcPct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Commercial Banks</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lang="en-US" sz="900" kern="0">
                <a:solidFill>
                  <a:srgbClr val="FFFFFF"/>
                </a:solidFill>
                <a:latin typeface="Arial"/>
                <a:ea typeface="Arial"/>
                <a:cs typeface="Arial"/>
                <a:sym typeface="Arial"/>
              </a:rPr>
              <a:t>xx</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xx</a:t>
            </a:r>
          </a:p>
        </p:txBody>
      </p:sp>
      <p:sp>
        <p:nvSpPr>
          <p:cNvPr id="137" name="Freeform 34">
            <a:extLst>
              <a:ext uri="{FF2B5EF4-FFF2-40B4-BE49-F238E27FC236}">
                <a16:creationId xmlns:a16="http://schemas.microsoft.com/office/drawing/2014/main" id="{E8B92354-C726-E38F-109E-63B0D67C60F8}"/>
              </a:ext>
            </a:extLst>
          </p:cNvPr>
          <p:cNvSpPr/>
          <p:nvPr/>
        </p:nvSpPr>
        <p:spPr>
          <a:xfrm>
            <a:off x="5724953" y="4479259"/>
            <a:ext cx="2376610" cy="1762855"/>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38" name="TextBox 95">
            <a:extLst>
              <a:ext uri="{FF2B5EF4-FFF2-40B4-BE49-F238E27FC236}">
                <a16:creationId xmlns:a16="http://schemas.microsoft.com/office/drawing/2014/main" id="{39E329BB-F3C2-1C85-50AB-E6ACFF0595EC}"/>
              </a:ext>
            </a:extLst>
          </p:cNvPr>
          <p:cNvSpPr txBox="1"/>
          <p:nvPr/>
        </p:nvSpPr>
        <p:spPr>
          <a:xfrm>
            <a:off x="5952529" y="4591209"/>
            <a:ext cx="1855488" cy="449418"/>
          </a:xfrm>
          <a:prstGeom prst="rect">
            <a:avLst/>
          </a:prstGeom>
        </p:spPr>
        <p:txBody>
          <a:bodyPr wrap="square" lIns="0" tIns="0" rIns="0" bIns="0" rtlCol="0" anchor="t">
            <a:spAutoFit/>
          </a:bodyPr>
          <a:lstStyle/>
          <a:p>
            <a:pPr marL="0" marR="0" lvl="0" indent="0" algn="ctr" defTabSz="457200" eaLnBrk="1" fontAlgn="auto" latinLnBrk="0" hangingPunct="1">
              <a:lnSpc>
                <a:spcPts val="1200"/>
              </a:lnSpc>
              <a:spcBef>
                <a:spcPct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Private Equity Investors</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lang="en-US" sz="900" kern="0">
                <a:solidFill>
                  <a:srgbClr val="FFFFFF"/>
                </a:solidFill>
                <a:latin typeface="Arial"/>
                <a:ea typeface="Arial"/>
                <a:cs typeface="Arial"/>
                <a:sym typeface="Arial"/>
              </a:rPr>
              <a:t>xx</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xx</a:t>
            </a:r>
          </a:p>
        </p:txBody>
      </p:sp>
      <p:sp>
        <p:nvSpPr>
          <p:cNvPr id="139" name="Freeform 34">
            <a:extLst>
              <a:ext uri="{FF2B5EF4-FFF2-40B4-BE49-F238E27FC236}">
                <a16:creationId xmlns:a16="http://schemas.microsoft.com/office/drawing/2014/main" id="{D632F21F-05CE-5944-755F-5B9E47CF1696}"/>
              </a:ext>
            </a:extLst>
          </p:cNvPr>
          <p:cNvSpPr/>
          <p:nvPr/>
        </p:nvSpPr>
        <p:spPr>
          <a:xfrm>
            <a:off x="3305894" y="4486091"/>
            <a:ext cx="2376610" cy="1762854"/>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40" name="TextBox 95">
            <a:extLst>
              <a:ext uri="{FF2B5EF4-FFF2-40B4-BE49-F238E27FC236}">
                <a16:creationId xmlns:a16="http://schemas.microsoft.com/office/drawing/2014/main" id="{4D2CEE41-22B0-4667-975D-8C999FC47A49}"/>
              </a:ext>
            </a:extLst>
          </p:cNvPr>
          <p:cNvSpPr txBox="1"/>
          <p:nvPr/>
        </p:nvSpPr>
        <p:spPr>
          <a:xfrm>
            <a:off x="3479080" y="4584429"/>
            <a:ext cx="2023660" cy="449418"/>
          </a:xfrm>
          <a:prstGeom prst="rect">
            <a:avLst/>
          </a:prstGeom>
        </p:spPr>
        <p:txBody>
          <a:bodyPr wrap="square" lIns="0" tIns="0" rIns="0" bIns="0" rtlCol="0" anchor="t">
            <a:spAutoFit/>
          </a:bodyPr>
          <a:lstStyle/>
          <a:p>
            <a:pPr marL="0" marR="0" lvl="0" indent="0" algn="ctr" defTabSz="457200" eaLnBrk="1" fontAlgn="auto" latinLnBrk="0" hangingPunct="1">
              <a:lnSpc>
                <a:spcPts val="1200"/>
              </a:lnSpc>
              <a:spcBef>
                <a:spcPct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Venture Capital Investors</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lang="en-US" sz="900" kern="0">
                <a:solidFill>
                  <a:srgbClr val="FFFFFF"/>
                </a:solidFill>
                <a:latin typeface="Arial"/>
                <a:ea typeface="Arial"/>
                <a:cs typeface="Arial"/>
                <a:sym typeface="Arial"/>
              </a:rPr>
              <a:t>xx</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xx</a:t>
            </a:r>
          </a:p>
        </p:txBody>
      </p:sp>
      <p:sp>
        <p:nvSpPr>
          <p:cNvPr id="141" name="Freeform 34">
            <a:extLst>
              <a:ext uri="{FF2B5EF4-FFF2-40B4-BE49-F238E27FC236}">
                <a16:creationId xmlns:a16="http://schemas.microsoft.com/office/drawing/2014/main" id="{7964891B-F02A-19AA-1D6C-4FB65D7F4D79}"/>
              </a:ext>
            </a:extLst>
          </p:cNvPr>
          <p:cNvSpPr/>
          <p:nvPr/>
        </p:nvSpPr>
        <p:spPr>
          <a:xfrm>
            <a:off x="889933" y="4479261"/>
            <a:ext cx="2376610" cy="1762854"/>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42" name="TextBox 95">
            <a:extLst>
              <a:ext uri="{FF2B5EF4-FFF2-40B4-BE49-F238E27FC236}">
                <a16:creationId xmlns:a16="http://schemas.microsoft.com/office/drawing/2014/main" id="{DF2E1DAD-6F12-DF44-91F2-836D9D3D6497}"/>
              </a:ext>
            </a:extLst>
          </p:cNvPr>
          <p:cNvSpPr txBox="1"/>
          <p:nvPr/>
        </p:nvSpPr>
        <p:spPr>
          <a:xfrm>
            <a:off x="1005394" y="4600229"/>
            <a:ext cx="1997180" cy="449418"/>
          </a:xfrm>
          <a:prstGeom prst="rect">
            <a:avLst/>
          </a:prstGeom>
        </p:spPr>
        <p:txBody>
          <a:bodyPr wrap="square" lIns="0" tIns="0" rIns="0" bIns="0" rtlCol="0" anchor="t">
            <a:spAutoFit/>
          </a:bodyPr>
          <a:lstStyle/>
          <a:p>
            <a:pPr marL="0" marR="0" lvl="0" indent="0" algn="ctr" defTabSz="457200" eaLnBrk="1" fontAlgn="auto" latinLnBrk="0" hangingPunct="1">
              <a:lnSpc>
                <a:spcPts val="1200"/>
              </a:lnSpc>
              <a:spcBef>
                <a:spcPct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Angel Investor Networks</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lang="en-US" sz="900" kern="0">
                <a:solidFill>
                  <a:srgbClr val="FFFFFF"/>
                </a:solidFill>
                <a:latin typeface="Arial"/>
                <a:ea typeface="Arial"/>
                <a:cs typeface="Arial"/>
                <a:sym typeface="Arial"/>
              </a:rPr>
              <a:t>xx</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xx</a:t>
            </a:r>
          </a:p>
        </p:txBody>
      </p:sp>
      <p:sp>
        <p:nvSpPr>
          <p:cNvPr id="144" name="TextBox 143">
            <a:extLst>
              <a:ext uri="{FF2B5EF4-FFF2-40B4-BE49-F238E27FC236}">
                <a16:creationId xmlns:a16="http://schemas.microsoft.com/office/drawing/2014/main" id="{28B6139E-71F8-24FD-1FB3-DFFD87A04777}"/>
              </a:ext>
            </a:extLst>
          </p:cNvPr>
          <p:cNvSpPr txBox="1"/>
          <p:nvPr/>
        </p:nvSpPr>
        <p:spPr>
          <a:xfrm>
            <a:off x="9491334" y="856143"/>
            <a:ext cx="2590938" cy="4678204"/>
          </a:xfrm>
          <a:prstGeom prst="rect">
            <a:avLst/>
          </a:prstGeom>
          <a:noFill/>
        </p:spPr>
        <p:txBody>
          <a:bodyPr wrap="square">
            <a:spAutoFit/>
          </a:bodyPr>
          <a:lstStyle/>
          <a:p>
            <a:pPr marL="293688" indent="-293688" algn="l">
              <a:spcAft>
                <a:spcPts val="600"/>
              </a:spcAft>
              <a:buFont typeface="Arial" panose="020B0604020202020204" pitchFamily="34" charset="0"/>
              <a:buChar char="•"/>
            </a:pPr>
            <a:r>
              <a:rPr lang="en-US" sz="1600" b="0" i="0" u="none" strike="noStrike">
                <a:solidFill>
                  <a:srgbClr val="FFFFFF"/>
                </a:solidFill>
                <a:effectLst/>
              </a:rPr>
              <a:t>Start off by adding the organizations providing financial services directly to WSMEs. ​</a:t>
            </a:r>
            <a:endParaRPr lang="en-US" sz="1600" b="0" i="0" u="none" strike="noStrike">
              <a:solidFill>
                <a:srgbClr val="000000"/>
              </a:solidFill>
              <a:effectLst/>
            </a:endParaRPr>
          </a:p>
          <a:p>
            <a:pPr marL="293688" indent="-293688" algn="l">
              <a:spcAft>
                <a:spcPts val="600"/>
              </a:spcAft>
              <a:buFont typeface="Arial" panose="020B0604020202020204" pitchFamily="34" charset="0"/>
              <a:buChar char="•"/>
            </a:pPr>
            <a:r>
              <a:rPr lang="en-US" sz="1600">
                <a:solidFill>
                  <a:srgbClr val="FFFFFF"/>
                </a:solidFill>
              </a:rPr>
              <a:t>List financial service providers (FSPs), separating out commercial banks, NBFIs, and microfinance institutions.</a:t>
            </a:r>
          </a:p>
          <a:p>
            <a:pPr marL="293688" indent="-293688" algn="l">
              <a:spcAft>
                <a:spcPts val="600"/>
              </a:spcAft>
              <a:buFont typeface="Arial" panose="020B0604020202020204" pitchFamily="34" charset="0"/>
              <a:buChar char="•"/>
            </a:pPr>
            <a:r>
              <a:rPr lang="en-US" sz="1600">
                <a:solidFill>
                  <a:srgbClr val="FFFFFF"/>
                </a:solidFill>
              </a:rPr>
              <a:t>List risk capital providers, including angel investor networks, venture capital (VC) investors, and private equity (PE) investors. ​</a:t>
            </a:r>
          </a:p>
        </p:txBody>
      </p:sp>
      <p:sp>
        <p:nvSpPr>
          <p:cNvPr id="146" name="TextBox 145">
            <a:extLst>
              <a:ext uri="{FF2B5EF4-FFF2-40B4-BE49-F238E27FC236}">
                <a16:creationId xmlns:a16="http://schemas.microsoft.com/office/drawing/2014/main" id="{7AEF5568-7137-1ED0-97AD-E75BC532DB8D}"/>
              </a:ext>
            </a:extLst>
          </p:cNvPr>
          <p:cNvSpPr txBox="1"/>
          <p:nvPr/>
        </p:nvSpPr>
        <p:spPr>
          <a:xfrm>
            <a:off x="9552623" y="149091"/>
            <a:ext cx="6097904" cy="369332"/>
          </a:xfrm>
          <a:prstGeom prst="rect">
            <a:avLst/>
          </a:prstGeom>
          <a:noFill/>
        </p:spPr>
        <p:txBody>
          <a:bodyPr wrap="square">
            <a:spAutoFit/>
          </a:bodyPr>
          <a:lstStyle/>
          <a:p>
            <a:pPr algn="l" rtl="0"/>
            <a:r>
              <a:rPr lang="en-US" b="1" i="0" u="none" strike="noStrike" cap="all">
                <a:solidFill>
                  <a:srgbClr val="FFFFFF"/>
                </a:solidFill>
                <a:effectLst/>
              </a:rPr>
              <a:t>HOW TO?​</a:t>
            </a:r>
            <a:endParaRPr lang="en-US" b="0" i="0" u="none" strike="noStrike" cap="all">
              <a:solidFill>
                <a:srgbClr val="000000"/>
              </a:solidFill>
              <a:effectLst/>
            </a:endParaRPr>
          </a:p>
        </p:txBody>
      </p:sp>
    </p:spTree>
    <p:extLst>
      <p:ext uri="{BB962C8B-B14F-4D97-AF65-F5344CB8AC3E}">
        <p14:creationId xmlns:p14="http://schemas.microsoft.com/office/powerpoint/2010/main" val="351873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CA54E-9777-C828-0781-A5DEB148DE5F}"/>
            </a:ext>
          </a:extLst>
        </p:cNvPr>
        <p:cNvGrpSpPr/>
        <p:nvPr/>
      </p:nvGrpSpPr>
      <p:grpSpPr>
        <a:xfrm>
          <a:off x="0" y="0"/>
          <a:ext cx="0" cy="0"/>
          <a:chOff x="0" y="0"/>
          <a:chExt cx="0" cy="0"/>
        </a:xfrm>
      </p:grpSpPr>
      <p:sp>
        <p:nvSpPr>
          <p:cNvPr id="133" name="Text Placeholder 132">
            <a:extLst>
              <a:ext uri="{FF2B5EF4-FFF2-40B4-BE49-F238E27FC236}">
                <a16:creationId xmlns:a16="http://schemas.microsoft.com/office/drawing/2014/main" id="{C2FDA90D-11A0-D365-90F9-78B8501FCF79}"/>
              </a:ext>
            </a:extLst>
          </p:cNvPr>
          <p:cNvSpPr>
            <a:spLocks noGrp="1"/>
          </p:cNvSpPr>
          <p:nvPr>
            <p:ph type="body" sz="quarter" idx="15"/>
          </p:nvPr>
        </p:nvSpPr>
        <p:spPr>
          <a:xfrm>
            <a:off x="574786" y="149091"/>
            <a:ext cx="7266194" cy="647179"/>
          </a:xfrm>
        </p:spPr>
        <p:txBody>
          <a:bodyPr/>
          <a:lstStyle/>
          <a:p>
            <a:r>
              <a:rPr lang="en-US"/>
              <a:t>Activity 1.2. Map the Ecosystem Stakeholders</a:t>
            </a:r>
          </a:p>
        </p:txBody>
      </p:sp>
      <p:grpSp>
        <p:nvGrpSpPr>
          <p:cNvPr id="82" name="Group 6">
            <a:extLst>
              <a:ext uri="{FF2B5EF4-FFF2-40B4-BE49-F238E27FC236}">
                <a16:creationId xmlns:a16="http://schemas.microsoft.com/office/drawing/2014/main" id="{BABB89C3-E634-C794-BE6D-36B9E0EC3759}"/>
              </a:ext>
            </a:extLst>
          </p:cNvPr>
          <p:cNvGrpSpPr/>
          <p:nvPr/>
        </p:nvGrpSpPr>
        <p:grpSpPr>
          <a:xfrm>
            <a:off x="574785" y="1314450"/>
            <a:ext cx="7860556" cy="5107310"/>
            <a:chOff x="-969386" y="-79270"/>
            <a:chExt cx="4133294" cy="1762246"/>
          </a:xfrm>
        </p:grpSpPr>
        <p:sp>
          <p:nvSpPr>
            <p:cNvPr id="106" name="Freeform 7">
              <a:extLst>
                <a:ext uri="{FF2B5EF4-FFF2-40B4-BE49-F238E27FC236}">
                  <a16:creationId xmlns:a16="http://schemas.microsoft.com/office/drawing/2014/main" id="{2974342A-424E-19D9-D9F9-E5EB442AD0EA}"/>
                </a:ext>
              </a:extLst>
            </p:cNvPr>
            <p:cNvSpPr/>
            <p:nvPr/>
          </p:nvSpPr>
          <p:spPr>
            <a:xfrm>
              <a:off x="-969386" y="-79270"/>
              <a:ext cx="4133294" cy="1762246"/>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tx1"/>
              </a:solid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07" name="TextBox 8">
              <a:extLst>
                <a:ext uri="{FF2B5EF4-FFF2-40B4-BE49-F238E27FC236}">
                  <a16:creationId xmlns:a16="http://schemas.microsoft.com/office/drawing/2014/main" id="{99232275-BD4E-3C16-8205-D21EDD66323A}"/>
                </a:ext>
              </a:extLst>
            </p:cNvPr>
            <p:cNvSpPr txBox="1"/>
            <p:nvPr/>
          </p:nvSpPr>
          <p:spPr>
            <a:xfrm>
              <a:off x="0" y="-47625"/>
              <a:ext cx="2040868" cy="1586293"/>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grpSp>
      <p:grpSp>
        <p:nvGrpSpPr>
          <p:cNvPr id="83" name="Group 15">
            <a:extLst>
              <a:ext uri="{FF2B5EF4-FFF2-40B4-BE49-F238E27FC236}">
                <a16:creationId xmlns:a16="http://schemas.microsoft.com/office/drawing/2014/main" id="{C2894238-B9DE-A4BF-04B2-08C22595849D}"/>
              </a:ext>
            </a:extLst>
          </p:cNvPr>
          <p:cNvGrpSpPr/>
          <p:nvPr/>
        </p:nvGrpSpPr>
        <p:grpSpPr>
          <a:xfrm>
            <a:off x="3144575" y="762920"/>
            <a:ext cx="2918851" cy="692126"/>
            <a:chOff x="104311" y="-99343"/>
            <a:chExt cx="1268440" cy="305300"/>
          </a:xfrm>
        </p:grpSpPr>
        <p:sp>
          <p:nvSpPr>
            <p:cNvPr id="104" name="Freeform 16">
              <a:extLst>
                <a:ext uri="{FF2B5EF4-FFF2-40B4-BE49-F238E27FC236}">
                  <a16:creationId xmlns:a16="http://schemas.microsoft.com/office/drawing/2014/main" id="{99593048-7CF1-8DDB-9383-414AF74BCCDD}"/>
                </a:ext>
              </a:extLst>
            </p:cNvPr>
            <p:cNvSpPr/>
            <p:nvPr/>
          </p:nvSpPr>
          <p:spPr>
            <a:xfrm>
              <a:off x="108393" y="-58222"/>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accent1"/>
            </a:solidFill>
            <a:ln w="28575" cap="rnd">
              <a:solidFill>
                <a:schemeClr val="tx1"/>
              </a:solidFill>
              <a:prstDash val="solid"/>
              <a:rou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a:endParaRPr>
            </a:p>
          </p:txBody>
        </p:sp>
        <p:sp>
          <p:nvSpPr>
            <p:cNvPr id="105" name="TextBox 17">
              <a:extLst>
                <a:ext uri="{FF2B5EF4-FFF2-40B4-BE49-F238E27FC236}">
                  <a16:creationId xmlns:a16="http://schemas.microsoft.com/office/drawing/2014/main" id="{42AC76F3-8D68-7962-0043-16F3F924C704}"/>
                </a:ext>
              </a:extLst>
            </p:cNvPr>
            <p:cNvSpPr txBox="1"/>
            <p:nvPr/>
          </p:nvSpPr>
          <p:spPr>
            <a:xfrm>
              <a:off x="104311" y="-99343"/>
              <a:ext cx="1264358" cy="302279"/>
            </a:xfrm>
            <a:prstGeom prst="rect">
              <a:avLst/>
            </a:prstGeom>
          </p:spPr>
          <p:txBody>
            <a:bodyPr lIns="33867" tIns="33867" rIns="33867" bIns="33867" rtlCol="0" anchor="ctr"/>
            <a:lstStyle/>
            <a:p>
              <a:pPr marL="0" marR="0" lvl="0" indent="0" algn="ctr" defTabSz="457200" eaLnBrk="1" fontAlgn="auto" latinLnBrk="0" hangingPunct="1">
                <a:lnSpc>
                  <a:spcPts val="1519"/>
                </a:lnSpc>
                <a:spcBef>
                  <a:spcPts val="0"/>
                </a:spcBef>
                <a:spcAft>
                  <a:spcPts val="0"/>
                </a:spcAft>
                <a:buClrTx/>
                <a:buSzTx/>
                <a:buFontTx/>
                <a:buNone/>
                <a:tabLst/>
                <a:defRPr/>
              </a:pPr>
              <a:r>
                <a:rPr kumimoji="0" lang="en-US" sz="1266" b="1" i="0" u="none" strike="noStrike" kern="0" cap="none" spc="0" normalizeH="0" baseline="0" noProof="0">
                  <a:ln>
                    <a:noFill/>
                  </a:ln>
                  <a:effectLst/>
                  <a:uLnTx/>
                  <a:uFillTx/>
                  <a:latin typeface="Calibri (MS) Bold"/>
                  <a:ea typeface="Calibri (MS) Bold"/>
                  <a:cs typeface="Calibri (MS) Bold"/>
                  <a:sym typeface="Calibri (MS) Bold"/>
                </a:rPr>
                <a:t>Public Programs</a:t>
              </a:r>
            </a:p>
          </p:txBody>
        </p:sp>
      </p:grpSp>
      <p:grpSp>
        <p:nvGrpSpPr>
          <p:cNvPr id="84" name="Group 24">
            <a:extLst>
              <a:ext uri="{FF2B5EF4-FFF2-40B4-BE49-F238E27FC236}">
                <a16:creationId xmlns:a16="http://schemas.microsoft.com/office/drawing/2014/main" id="{137058CE-C829-BFA9-745D-39F7986FC248}"/>
              </a:ext>
            </a:extLst>
          </p:cNvPr>
          <p:cNvGrpSpPr/>
          <p:nvPr/>
        </p:nvGrpSpPr>
        <p:grpSpPr>
          <a:xfrm>
            <a:off x="822960" y="1810689"/>
            <a:ext cx="7372351" cy="2119204"/>
            <a:chOff x="-720403" y="-163512"/>
            <a:chExt cx="2912534" cy="705018"/>
          </a:xfrm>
        </p:grpSpPr>
        <p:sp>
          <p:nvSpPr>
            <p:cNvPr id="102" name="Freeform 25">
              <a:extLst>
                <a:ext uri="{FF2B5EF4-FFF2-40B4-BE49-F238E27FC236}">
                  <a16:creationId xmlns:a16="http://schemas.microsoft.com/office/drawing/2014/main" id="{667B7DD5-F61A-41CD-3A76-AB62C8EA616A}"/>
                </a:ext>
              </a:extLst>
            </p:cNvPr>
            <p:cNvSpPr/>
            <p:nvPr/>
          </p:nvSpPr>
          <p:spPr>
            <a:xfrm>
              <a:off x="-720403" y="-163512"/>
              <a:ext cx="2912534" cy="705018"/>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chemeClr val="accent1"/>
            </a:solidFill>
            <a:ln w="47625" cap="sq">
              <a:solidFill>
                <a:schemeClr val="tx1"/>
              </a:solid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03" name="TextBox 26">
              <a:extLst>
                <a:ext uri="{FF2B5EF4-FFF2-40B4-BE49-F238E27FC236}">
                  <a16:creationId xmlns:a16="http://schemas.microsoft.com/office/drawing/2014/main" id="{F9B164F0-FD31-1E59-868A-5485788B5A24}"/>
                </a:ext>
              </a:extLst>
            </p:cNvPr>
            <p:cNvSpPr txBox="1"/>
            <p:nvPr/>
          </p:nvSpPr>
          <p:spPr>
            <a:xfrm>
              <a:off x="0" y="-47625"/>
              <a:ext cx="1353068" cy="52294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grpSp>
      <p:sp>
        <p:nvSpPr>
          <p:cNvPr id="99" name="TextBox 32">
            <a:extLst>
              <a:ext uri="{FF2B5EF4-FFF2-40B4-BE49-F238E27FC236}">
                <a16:creationId xmlns:a16="http://schemas.microsoft.com/office/drawing/2014/main" id="{40215518-BE05-3351-DB79-531BE22F7095}"/>
              </a:ext>
            </a:extLst>
          </p:cNvPr>
          <p:cNvSpPr txBox="1"/>
          <p:nvPr/>
        </p:nvSpPr>
        <p:spPr>
          <a:xfrm>
            <a:off x="2804341" y="2665577"/>
            <a:ext cx="911753"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7" name="TextBox 35">
            <a:extLst>
              <a:ext uri="{FF2B5EF4-FFF2-40B4-BE49-F238E27FC236}">
                <a16:creationId xmlns:a16="http://schemas.microsoft.com/office/drawing/2014/main" id="{9FC031F4-C61A-007F-631F-984A9D75C98F}"/>
              </a:ext>
            </a:extLst>
          </p:cNvPr>
          <p:cNvSpPr txBox="1"/>
          <p:nvPr/>
        </p:nvSpPr>
        <p:spPr>
          <a:xfrm>
            <a:off x="3910076" y="2665583"/>
            <a:ext cx="911750"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88" name="TextBox 38">
            <a:extLst>
              <a:ext uri="{FF2B5EF4-FFF2-40B4-BE49-F238E27FC236}">
                <a16:creationId xmlns:a16="http://schemas.microsoft.com/office/drawing/2014/main" id="{975C98C2-572B-CFF5-BDF2-24E61A8CDC5D}"/>
              </a:ext>
            </a:extLst>
          </p:cNvPr>
          <p:cNvSpPr txBox="1"/>
          <p:nvPr/>
        </p:nvSpPr>
        <p:spPr>
          <a:xfrm>
            <a:off x="5012117" y="2690463"/>
            <a:ext cx="911750"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1" name="TextBox 95">
            <a:extLst>
              <a:ext uri="{FF2B5EF4-FFF2-40B4-BE49-F238E27FC236}">
                <a16:creationId xmlns:a16="http://schemas.microsoft.com/office/drawing/2014/main" id="{B0CF50E5-1544-325C-D26E-8A646F9B8387}"/>
              </a:ext>
            </a:extLst>
          </p:cNvPr>
          <p:cNvSpPr txBox="1"/>
          <p:nvPr/>
        </p:nvSpPr>
        <p:spPr>
          <a:xfrm>
            <a:off x="1041831" y="1948797"/>
            <a:ext cx="7007036" cy="461665"/>
          </a:xfrm>
          <a:prstGeom prst="rect">
            <a:avLst/>
          </a:prstGeom>
        </p:spPr>
        <p:txBody>
          <a:bodyPr wrap="square" lIns="0" tIns="0" rIns="0" bIns="0" rtlCol="0" anchor="t">
            <a:spAutoFit/>
          </a:bodyPr>
          <a:lstStyle/>
          <a:p>
            <a:pPr marL="0" marR="0" lvl="0" indent="0" algn="ctr" defTabSz="457200" eaLnBrk="1" fontAlgn="auto" latinLnBrk="0" hangingPunct="1">
              <a:lnSpc>
                <a:spcPts val="1200"/>
              </a:lnSpc>
              <a:spcBef>
                <a:spcPct val="0"/>
              </a:spcBef>
              <a:spcAft>
                <a:spcPts val="0"/>
              </a:spcAft>
              <a:buClrTx/>
              <a:buSzTx/>
              <a:buFontTx/>
              <a:buNone/>
              <a:tabLst/>
              <a:defRPr/>
            </a:pPr>
            <a:r>
              <a:rPr kumimoji="0" lang="en-US" sz="1200" b="1" i="0" u="none" strike="noStrike" kern="0" cap="none" spc="0" normalizeH="0" baseline="0" noProof="0">
                <a:ln>
                  <a:noFill/>
                </a:ln>
                <a:effectLst/>
                <a:uLnTx/>
                <a:uFillTx/>
                <a:latin typeface="Arial"/>
                <a:ea typeface="Arial"/>
                <a:cs typeface="Arial"/>
                <a:sym typeface="Arial"/>
              </a:rPr>
              <a:t>Public Private Partnerships</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lang="en-US" sz="1100" kern="0">
                <a:latin typeface="Arial"/>
                <a:ea typeface="Arial"/>
                <a:cs typeface="Arial"/>
                <a:sym typeface="Arial"/>
              </a:rPr>
              <a:t>xx</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effectLst/>
                <a:uLnTx/>
                <a:uFillTx/>
                <a:latin typeface="Arial"/>
                <a:ea typeface="Arial"/>
                <a:cs typeface="Arial"/>
                <a:sym typeface="Arial"/>
              </a:rPr>
              <a:t>xx</a:t>
            </a:r>
          </a:p>
        </p:txBody>
      </p:sp>
      <p:sp>
        <p:nvSpPr>
          <p:cNvPr id="92" name="TextBox 41">
            <a:extLst>
              <a:ext uri="{FF2B5EF4-FFF2-40B4-BE49-F238E27FC236}">
                <a16:creationId xmlns:a16="http://schemas.microsoft.com/office/drawing/2014/main" id="{336C0409-687D-500B-A39A-BD74A38E2B2D}"/>
              </a:ext>
            </a:extLst>
          </p:cNvPr>
          <p:cNvSpPr txBox="1"/>
          <p:nvPr/>
        </p:nvSpPr>
        <p:spPr>
          <a:xfrm>
            <a:off x="2508687" y="4255257"/>
            <a:ext cx="828864"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3" name="TextBox 44">
            <a:extLst>
              <a:ext uri="{FF2B5EF4-FFF2-40B4-BE49-F238E27FC236}">
                <a16:creationId xmlns:a16="http://schemas.microsoft.com/office/drawing/2014/main" id="{E80ADD3B-C32C-DAF5-8C98-F77A4E4A3488}"/>
              </a:ext>
            </a:extLst>
          </p:cNvPr>
          <p:cNvSpPr txBox="1"/>
          <p:nvPr/>
        </p:nvSpPr>
        <p:spPr>
          <a:xfrm>
            <a:off x="3451440" y="4255257"/>
            <a:ext cx="828864"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4" name="TextBox 47">
            <a:extLst>
              <a:ext uri="{FF2B5EF4-FFF2-40B4-BE49-F238E27FC236}">
                <a16:creationId xmlns:a16="http://schemas.microsoft.com/office/drawing/2014/main" id="{3161A14E-6455-DE7E-2F2A-33BC78CE9F19}"/>
              </a:ext>
            </a:extLst>
          </p:cNvPr>
          <p:cNvSpPr txBox="1"/>
          <p:nvPr/>
        </p:nvSpPr>
        <p:spPr>
          <a:xfrm>
            <a:off x="4412810" y="4255257"/>
            <a:ext cx="911750"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5" name="TextBox 50">
            <a:extLst>
              <a:ext uri="{FF2B5EF4-FFF2-40B4-BE49-F238E27FC236}">
                <a16:creationId xmlns:a16="http://schemas.microsoft.com/office/drawing/2014/main" id="{0ECBD472-845A-3DEE-68EF-264DF0B9541A}"/>
              </a:ext>
            </a:extLst>
          </p:cNvPr>
          <p:cNvSpPr txBox="1"/>
          <p:nvPr/>
        </p:nvSpPr>
        <p:spPr>
          <a:xfrm>
            <a:off x="5406522" y="4255257"/>
            <a:ext cx="828864"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108" name="Freeform 25">
            <a:extLst>
              <a:ext uri="{FF2B5EF4-FFF2-40B4-BE49-F238E27FC236}">
                <a16:creationId xmlns:a16="http://schemas.microsoft.com/office/drawing/2014/main" id="{5F9504A4-E19B-A3AF-52DD-98C0CBECCB03}"/>
              </a:ext>
            </a:extLst>
          </p:cNvPr>
          <p:cNvSpPr/>
          <p:nvPr/>
        </p:nvSpPr>
        <p:spPr>
          <a:xfrm>
            <a:off x="822960" y="4270134"/>
            <a:ext cx="7372351" cy="2026040"/>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chemeClr val="accent1"/>
          </a:solidFill>
          <a:ln w="47625" cap="sq">
            <a:solidFill>
              <a:schemeClr val="tx1"/>
            </a:solid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44" name="TextBox 143">
            <a:extLst>
              <a:ext uri="{FF2B5EF4-FFF2-40B4-BE49-F238E27FC236}">
                <a16:creationId xmlns:a16="http://schemas.microsoft.com/office/drawing/2014/main" id="{0019D452-F488-6F6D-603E-8797F0CD706F}"/>
              </a:ext>
            </a:extLst>
          </p:cNvPr>
          <p:cNvSpPr txBox="1"/>
          <p:nvPr/>
        </p:nvSpPr>
        <p:spPr>
          <a:xfrm>
            <a:off x="9491334" y="753273"/>
            <a:ext cx="2700666" cy="5201424"/>
          </a:xfrm>
          <a:prstGeom prst="rect">
            <a:avLst/>
          </a:prstGeom>
          <a:noFill/>
        </p:spPr>
        <p:txBody>
          <a:bodyPr wrap="square">
            <a:spAutoFit/>
          </a:bodyPr>
          <a:lstStyle/>
          <a:p>
            <a:pPr marL="236538" indent="-236538" algn="l">
              <a:spcAft>
                <a:spcPts val="600"/>
              </a:spcAft>
              <a:buFont typeface="Arial" panose="020B0604020202020204" pitchFamily="34" charset="0"/>
              <a:buChar char="•"/>
            </a:pPr>
            <a:r>
              <a:rPr lang="en-US" sz="1400" b="0" i="0" u="none" strike="noStrike">
                <a:solidFill>
                  <a:srgbClr val="FFFFFF"/>
                </a:solidFill>
                <a:effectLst/>
              </a:rPr>
              <a:t>Scan </a:t>
            </a:r>
            <a:r>
              <a:rPr lang="en-US" sz="1400" b="1" i="0" u="none" strike="noStrike">
                <a:solidFill>
                  <a:srgbClr val="FFFFFF"/>
                </a:solidFill>
                <a:effectLst/>
              </a:rPr>
              <a:t>public programs targeting WSMEs </a:t>
            </a:r>
            <a:r>
              <a:rPr lang="en-US" sz="1400" b="0" i="0" u="none" strike="noStrike">
                <a:solidFill>
                  <a:srgbClr val="FFFFFF"/>
                </a:solidFill>
                <a:effectLst/>
              </a:rPr>
              <a:t>– including Ministry of Finance, other ministries &amp; agencies, industry associations (bankers, microfinance, Fintech, etc.), National Chamber of Commerce, women in business associations or women-specific entrepreneur organizations.</a:t>
            </a:r>
            <a:endParaRPr lang="en-US" sz="1400" b="0" i="0" u="none" strike="noStrike">
              <a:solidFill>
                <a:srgbClr val="000000"/>
              </a:solidFill>
              <a:effectLst/>
            </a:endParaRPr>
          </a:p>
          <a:p>
            <a:pPr marL="236538" indent="-236538" algn="l">
              <a:spcAft>
                <a:spcPts val="600"/>
              </a:spcAft>
              <a:buFont typeface="Arial" panose="020B0604020202020204" pitchFamily="34" charset="0"/>
              <a:buChar char="•"/>
            </a:pPr>
            <a:r>
              <a:rPr lang="en-US" sz="1400" b="0" i="0" u="none" strike="noStrike">
                <a:solidFill>
                  <a:srgbClr val="FFFFFF"/>
                </a:solidFill>
                <a:effectLst/>
              </a:rPr>
              <a:t>List and detail all public-private partnerships between local government ministries and private sector, including credit lines, credit guarantee facilities, etc.</a:t>
            </a:r>
            <a:endParaRPr lang="en-US" sz="1400" b="0" i="0" u="none" strike="noStrike">
              <a:solidFill>
                <a:srgbClr val="000000"/>
              </a:solidFill>
              <a:effectLst/>
            </a:endParaRPr>
          </a:p>
          <a:p>
            <a:pPr marL="236538" indent="-236538" algn="l">
              <a:spcAft>
                <a:spcPts val="600"/>
              </a:spcAft>
              <a:buFont typeface="Arial" panose="020B0604020202020204" pitchFamily="34" charset="0"/>
              <a:buChar char="•"/>
            </a:pPr>
            <a:r>
              <a:rPr lang="en-US" sz="1400" b="0" i="0" u="none" strike="noStrike">
                <a:solidFill>
                  <a:srgbClr val="FFFFFF"/>
                </a:solidFill>
                <a:effectLst/>
              </a:rPr>
              <a:t>List business support programs targeting WSMEs, including those led by government Ministries, NGOs and others.</a:t>
            </a:r>
            <a:endParaRPr lang="en-US" sz="1400" b="0" i="0" u="none" strike="noStrike">
              <a:solidFill>
                <a:srgbClr val="000000"/>
              </a:solidFill>
              <a:effectLst/>
            </a:endParaRPr>
          </a:p>
        </p:txBody>
      </p:sp>
      <p:sp>
        <p:nvSpPr>
          <p:cNvPr id="146" name="TextBox 145">
            <a:extLst>
              <a:ext uri="{FF2B5EF4-FFF2-40B4-BE49-F238E27FC236}">
                <a16:creationId xmlns:a16="http://schemas.microsoft.com/office/drawing/2014/main" id="{DBFFF434-CB6B-615F-892E-917908B1DD04}"/>
              </a:ext>
            </a:extLst>
          </p:cNvPr>
          <p:cNvSpPr txBox="1"/>
          <p:nvPr/>
        </p:nvSpPr>
        <p:spPr>
          <a:xfrm>
            <a:off x="9552623" y="149091"/>
            <a:ext cx="6097904" cy="369332"/>
          </a:xfrm>
          <a:prstGeom prst="rect">
            <a:avLst/>
          </a:prstGeom>
          <a:noFill/>
        </p:spPr>
        <p:txBody>
          <a:bodyPr wrap="square">
            <a:spAutoFit/>
          </a:bodyPr>
          <a:lstStyle/>
          <a:p>
            <a:pPr algn="l" rtl="0"/>
            <a:r>
              <a:rPr lang="en-US" b="1" i="0" u="none" strike="noStrike" cap="all">
                <a:solidFill>
                  <a:srgbClr val="FFFFFF"/>
                </a:solidFill>
                <a:effectLst/>
              </a:rPr>
              <a:t>HOW TO?​</a:t>
            </a:r>
            <a:endParaRPr lang="en-US" b="0" i="0" u="none" strike="noStrike" cap="all">
              <a:solidFill>
                <a:srgbClr val="000000"/>
              </a:solidFill>
              <a:effectLst/>
            </a:endParaRPr>
          </a:p>
        </p:txBody>
      </p:sp>
      <p:sp>
        <p:nvSpPr>
          <p:cNvPr id="2" name="TextBox 95">
            <a:extLst>
              <a:ext uri="{FF2B5EF4-FFF2-40B4-BE49-F238E27FC236}">
                <a16:creationId xmlns:a16="http://schemas.microsoft.com/office/drawing/2014/main" id="{C866742C-49C8-273E-C561-025B8B016505}"/>
              </a:ext>
            </a:extLst>
          </p:cNvPr>
          <p:cNvSpPr txBox="1"/>
          <p:nvPr/>
        </p:nvSpPr>
        <p:spPr>
          <a:xfrm>
            <a:off x="1035918" y="4426132"/>
            <a:ext cx="7007036" cy="461665"/>
          </a:xfrm>
          <a:prstGeom prst="rect">
            <a:avLst/>
          </a:prstGeom>
        </p:spPr>
        <p:txBody>
          <a:bodyPr wrap="square" lIns="0" tIns="0" rIns="0" bIns="0" rtlCol="0" anchor="t">
            <a:spAutoFit/>
          </a:bodyPr>
          <a:lstStyle/>
          <a:p>
            <a:pPr marL="0" marR="0" lvl="0" indent="0" algn="ctr" defTabSz="457200" eaLnBrk="1" fontAlgn="auto" latinLnBrk="0" hangingPunct="1">
              <a:lnSpc>
                <a:spcPts val="1200"/>
              </a:lnSpc>
              <a:spcBef>
                <a:spcPct val="0"/>
              </a:spcBef>
              <a:spcAft>
                <a:spcPts val="0"/>
              </a:spcAft>
              <a:buClrTx/>
              <a:buSzTx/>
              <a:buFontTx/>
              <a:buNone/>
              <a:tabLst/>
              <a:defRPr/>
            </a:pPr>
            <a:r>
              <a:rPr kumimoji="0" lang="en-US" sz="1200" b="1" i="0" u="none" strike="noStrike" kern="0" cap="none" spc="0" normalizeH="0" baseline="0" noProof="0">
                <a:ln>
                  <a:noFill/>
                </a:ln>
                <a:effectLst/>
                <a:uLnTx/>
                <a:uFillTx/>
                <a:latin typeface="Arial"/>
                <a:ea typeface="Arial"/>
                <a:cs typeface="Arial"/>
                <a:sym typeface="Arial"/>
              </a:rPr>
              <a:t>Business Development Programs</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lang="en-US" sz="1100" kern="0">
                <a:latin typeface="Arial"/>
                <a:ea typeface="Arial"/>
                <a:cs typeface="Arial"/>
                <a:sym typeface="Arial"/>
              </a:rPr>
              <a:t>xx</a:t>
            </a:r>
          </a:p>
          <a:p>
            <a:pPr marL="171450" marR="0" lvl="0" indent="-171450" defTabSz="457200" eaLnBrk="1" fontAlgn="auto" latinLnBrk="0" hangingPunct="1">
              <a:lnSpc>
                <a:spcPts val="1200"/>
              </a:lnSpc>
              <a:spcBef>
                <a:spcPct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effectLst/>
                <a:uLnTx/>
                <a:uFillTx/>
                <a:latin typeface="Arial"/>
                <a:ea typeface="Arial"/>
                <a:cs typeface="Arial"/>
                <a:sym typeface="Arial"/>
              </a:rPr>
              <a:t>xx</a:t>
            </a:r>
          </a:p>
        </p:txBody>
      </p:sp>
    </p:spTree>
    <p:extLst>
      <p:ext uri="{BB962C8B-B14F-4D97-AF65-F5344CB8AC3E}">
        <p14:creationId xmlns:p14="http://schemas.microsoft.com/office/powerpoint/2010/main" val="103857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857B-5742-A7D6-EB46-64EC049E05E3}"/>
            </a:ext>
          </a:extLst>
        </p:cNvPr>
        <p:cNvGrpSpPr/>
        <p:nvPr/>
      </p:nvGrpSpPr>
      <p:grpSpPr>
        <a:xfrm>
          <a:off x="0" y="0"/>
          <a:ext cx="0" cy="0"/>
          <a:chOff x="0" y="0"/>
          <a:chExt cx="0" cy="0"/>
        </a:xfrm>
      </p:grpSpPr>
      <p:sp>
        <p:nvSpPr>
          <p:cNvPr id="133" name="Text Placeholder 132">
            <a:extLst>
              <a:ext uri="{FF2B5EF4-FFF2-40B4-BE49-F238E27FC236}">
                <a16:creationId xmlns:a16="http://schemas.microsoft.com/office/drawing/2014/main" id="{76AF8A00-7911-2B6F-D7EB-85533B73BFCB}"/>
              </a:ext>
            </a:extLst>
          </p:cNvPr>
          <p:cNvSpPr>
            <a:spLocks noGrp="1"/>
          </p:cNvSpPr>
          <p:nvPr>
            <p:ph type="body" sz="quarter" idx="15"/>
          </p:nvPr>
        </p:nvSpPr>
        <p:spPr>
          <a:xfrm>
            <a:off x="574786" y="149091"/>
            <a:ext cx="7266194" cy="647179"/>
          </a:xfrm>
        </p:spPr>
        <p:txBody>
          <a:bodyPr/>
          <a:lstStyle/>
          <a:p>
            <a:r>
              <a:rPr lang="en-US"/>
              <a:t>Activity 1.3. Map the Ecosystem Stakeholders</a:t>
            </a:r>
          </a:p>
        </p:txBody>
      </p:sp>
      <p:grpSp>
        <p:nvGrpSpPr>
          <p:cNvPr id="82" name="Group 6">
            <a:extLst>
              <a:ext uri="{FF2B5EF4-FFF2-40B4-BE49-F238E27FC236}">
                <a16:creationId xmlns:a16="http://schemas.microsoft.com/office/drawing/2014/main" id="{7BBC4DA1-B82A-B7C1-BB07-1BB435CCE5BD}"/>
              </a:ext>
            </a:extLst>
          </p:cNvPr>
          <p:cNvGrpSpPr/>
          <p:nvPr/>
        </p:nvGrpSpPr>
        <p:grpSpPr>
          <a:xfrm>
            <a:off x="574785" y="1314450"/>
            <a:ext cx="7860556" cy="5107310"/>
            <a:chOff x="-969386" y="-79270"/>
            <a:chExt cx="4133294" cy="1762246"/>
          </a:xfrm>
        </p:grpSpPr>
        <p:sp>
          <p:nvSpPr>
            <p:cNvPr id="106" name="Freeform 7">
              <a:extLst>
                <a:ext uri="{FF2B5EF4-FFF2-40B4-BE49-F238E27FC236}">
                  <a16:creationId xmlns:a16="http://schemas.microsoft.com/office/drawing/2014/main" id="{A38F1D8C-2301-45F5-97AF-6B0585450C5B}"/>
                </a:ext>
              </a:extLst>
            </p:cNvPr>
            <p:cNvSpPr/>
            <p:nvPr/>
          </p:nvSpPr>
          <p:spPr>
            <a:xfrm>
              <a:off x="-969386" y="-79270"/>
              <a:ext cx="4133294" cy="1762246"/>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tx1"/>
              </a:solidFill>
              <a:prstDash val="solid"/>
              <a:miter/>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p:txBody>
        </p:sp>
        <p:sp>
          <p:nvSpPr>
            <p:cNvPr id="107" name="TextBox 8">
              <a:extLst>
                <a:ext uri="{FF2B5EF4-FFF2-40B4-BE49-F238E27FC236}">
                  <a16:creationId xmlns:a16="http://schemas.microsoft.com/office/drawing/2014/main" id="{AF27AC1B-66D1-53D3-A80F-D4EB8E4A117C}"/>
                </a:ext>
              </a:extLst>
            </p:cNvPr>
            <p:cNvSpPr txBox="1"/>
            <p:nvPr/>
          </p:nvSpPr>
          <p:spPr>
            <a:xfrm>
              <a:off x="0" y="-47625"/>
              <a:ext cx="2040868" cy="1586293"/>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grpSp>
      <p:grpSp>
        <p:nvGrpSpPr>
          <p:cNvPr id="83" name="Group 15">
            <a:extLst>
              <a:ext uri="{FF2B5EF4-FFF2-40B4-BE49-F238E27FC236}">
                <a16:creationId xmlns:a16="http://schemas.microsoft.com/office/drawing/2014/main" id="{F9ED0D91-D8BB-98E4-36CB-CFFFACB4F7D4}"/>
              </a:ext>
            </a:extLst>
          </p:cNvPr>
          <p:cNvGrpSpPr/>
          <p:nvPr/>
        </p:nvGrpSpPr>
        <p:grpSpPr>
          <a:xfrm>
            <a:off x="3144575" y="762920"/>
            <a:ext cx="2918851" cy="692126"/>
            <a:chOff x="104311" y="-99343"/>
            <a:chExt cx="1268440" cy="305300"/>
          </a:xfrm>
        </p:grpSpPr>
        <p:sp>
          <p:nvSpPr>
            <p:cNvPr id="104" name="Freeform 16">
              <a:extLst>
                <a:ext uri="{FF2B5EF4-FFF2-40B4-BE49-F238E27FC236}">
                  <a16:creationId xmlns:a16="http://schemas.microsoft.com/office/drawing/2014/main" id="{87E6DBA2-4596-C7A7-EFA8-618F929E4375}"/>
                </a:ext>
              </a:extLst>
            </p:cNvPr>
            <p:cNvSpPr/>
            <p:nvPr/>
          </p:nvSpPr>
          <p:spPr>
            <a:xfrm>
              <a:off x="108393" y="-58222"/>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accent1"/>
            </a:solidFill>
            <a:ln w="28575" cap="rnd">
              <a:solidFill>
                <a:schemeClr val="tx1"/>
              </a:solidFill>
              <a:prstDash val="solid"/>
              <a:rou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a:endParaRPr>
            </a:p>
          </p:txBody>
        </p:sp>
        <p:sp>
          <p:nvSpPr>
            <p:cNvPr id="105" name="TextBox 17">
              <a:extLst>
                <a:ext uri="{FF2B5EF4-FFF2-40B4-BE49-F238E27FC236}">
                  <a16:creationId xmlns:a16="http://schemas.microsoft.com/office/drawing/2014/main" id="{040B3685-78A3-7D48-8A5D-A4B94CACF114}"/>
                </a:ext>
              </a:extLst>
            </p:cNvPr>
            <p:cNvSpPr txBox="1"/>
            <p:nvPr/>
          </p:nvSpPr>
          <p:spPr>
            <a:xfrm>
              <a:off x="104311" y="-99343"/>
              <a:ext cx="1264358" cy="302279"/>
            </a:xfrm>
            <a:prstGeom prst="rect">
              <a:avLst/>
            </a:prstGeom>
          </p:spPr>
          <p:txBody>
            <a:bodyPr lIns="33867" tIns="33867" rIns="33867" bIns="33867" rtlCol="0" anchor="ctr"/>
            <a:lstStyle/>
            <a:p>
              <a:pPr marL="0" marR="0" lvl="0" indent="0" algn="ctr" defTabSz="457200" eaLnBrk="1" fontAlgn="auto" latinLnBrk="0" hangingPunct="1">
                <a:lnSpc>
                  <a:spcPts val="1519"/>
                </a:lnSpc>
                <a:spcBef>
                  <a:spcPts val="0"/>
                </a:spcBef>
                <a:spcAft>
                  <a:spcPts val="0"/>
                </a:spcAft>
                <a:buClrTx/>
                <a:buSzTx/>
                <a:buFontTx/>
                <a:buNone/>
                <a:tabLst/>
                <a:defRPr/>
              </a:pPr>
              <a:r>
                <a:rPr lang="en-US" sz="1266" b="1" kern="0">
                  <a:latin typeface="Calibri (MS) Bold"/>
                  <a:ea typeface="Calibri (MS) Bold"/>
                  <a:cs typeface="Calibri (MS) Bold"/>
                  <a:sym typeface="Calibri (MS) Bold"/>
                </a:rPr>
                <a:t>NFS / BDS Providers</a:t>
              </a:r>
              <a:endParaRPr kumimoji="0" lang="en-US" sz="1266" b="1" i="0" u="none" strike="noStrike" kern="0" cap="none" spc="0" normalizeH="0" baseline="0" noProof="0">
                <a:ln>
                  <a:noFill/>
                </a:ln>
                <a:effectLst/>
                <a:uLnTx/>
                <a:uFillTx/>
                <a:latin typeface="Calibri (MS) Bold"/>
                <a:ea typeface="Calibri (MS) Bold"/>
                <a:cs typeface="Calibri (MS) Bold"/>
                <a:sym typeface="Calibri (MS) Bold"/>
              </a:endParaRPr>
            </a:p>
          </p:txBody>
        </p:sp>
      </p:grpSp>
      <p:sp>
        <p:nvSpPr>
          <p:cNvPr id="99" name="TextBox 32">
            <a:extLst>
              <a:ext uri="{FF2B5EF4-FFF2-40B4-BE49-F238E27FC236}">
                <a16:creationId xmlns:a16="http://schemas.microsoft.com/office/drawing/2014/main" id="{ABD0A99A-1615-7A1C-0007-F06EE32D77BF}"/>
              </a:ext>
            </a:extLst>
          </p:cNvPr>
          <p:cNvSpPr txBox="1"/>
          <p:nvPr/>
        </p:nvSpPr>
        <p:spPr>
          <a:xfrm>
            <a:off x="2804341" y="2665577"/>
            <a:ext cx="911753"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7" name="TextBox 35">
            <a:extLst>
              <a:ext uri="{FF2B5EF4-FFF2-40B4-BE49-F238E27FC236}">
                <a16:creationId xmlns:a16="http://schemas.microsoft.com/office/drawing/2014/main" id="{327B03F5-DE78-479B-87F8-D2A9B74322E5}"/>
              </a:ext>
            </a:extLst>
          </p:cNvPr>
          <p:cNvSpPr txBox="1"/>
          <p:nvPr/>
        </p:nvSpPr>
        <p:spPr>
          <a:xfrm>
            <a:off x="3910076" y="2665583"/>
            <a:ext cx="911750"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88" name="TextBox 38">
            <a:extLst>
              <a:ext uri="{FF2B5EF4-FFF2-40B4-BE49-F238E27FC236}">
                <a16:creationId xmlns:a16="http://schemas.microsoft.com/office/drawing/2014/main" id="{FE482804-024E-F639-8F0A-43C084808A87}"/>
              </a:ext>
            </a:extLst>
          </p:cNvPr>
          <p:cNvSpPr txBox="1"/>
          <p:nvPr/>
        </p:nvSpPr>
        <p:spPr>
          <a:xfrm>
            <a:off x="5012117" y="2690463"/>
            <a:ext cx="911750"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2" name="TextBox 41">
            <a:extLst>
              <a:ext uri="{FF2B5EF4-FFF2-40B4-BE49-F238E27FC236}">
                <a16:creationId xmlns:a16="http://schemas.microsoft.com/office/drawing/2014/main" id="{2C86F8BF-26F8-5B6D-3B54-CD8CF8A2454B}"/>
              </a:ext>
            </a:extLst>
          </p:cNvPr>
          <p:cNvSpPr txBox="1"/>
          <p:nvPr/>
        </p:nvSpPr>
        <p:spPr>
          <a:xfrm>
            <a:off x="2508687" y="4255257"/>
            <a:ext cx="828864"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3" name="TextBox 44">
            <a:extLst>
              <a:ext uri="{FF2B5EF4-FFF2-40B4-BE49-F238E27FC236}">
                <a16:creationId xmlns:a16="http://schemas.microsoft.com/office/drawing/2014/main" id="{5B4969DF-21F6-929E-9EA1-E504EFBE749A}"/>
              </a:ext>
            </a:extLst>
          </p:cNvPr>
          <p:cNvSpPr txBox="1"/>
          <p:nvPr/>
        </p:nvSpPr>
        <p:spPr>
          <a:xfrm>
            <a:off x="3451440" y="4255257"/>
            <a:ext cx="828864"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4" name="TextBox 47">
            <a:extLst>
              <a:ext uri="{FF2B5EF4-FFF2-40B4-BE49-F238E27FC236}">
                <a16:creationId xmlns:a16="http://schemas.microsoft.com/office/drawing/2014/main" id="{BAEB1E53-EC9C-1D90-E29E-49DCA5240968}"/>
              </a:ext>
            </a:extLst>
          </p:cNvPr>
          <p:cNvSpPr txBox="1"/>
          <p:nvPr/>
        </p:nvSpPr>
        <p:spPr>
          <a:xfrm>
            <a:off x="4412810" y="4255257"/>
            <a:ext cx="911750"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95" name="TextBox 50">
            <a:extLst>
              <a:ext uri="{FF2B5EF4-FFF2-40B4-BE49-F238E27FC236}">
                <a16:creationId xmlns:a16="http://schemas.microsoft.com/office/drawing/2014/main" id="{7F9EC155-D57B-12A6-598F-DC1EA0CA1290}"/>
              </a:ext>
            </a:extLst>
          </p:cNvPr>
          <p:cNvSpPr txBox="1"/>
          <p:nvPr/>
        </p:nvSpPr>
        <p:spPr>
          <a:xfrm>
            <a:off x="5406522" y="4255257"/>
            <a:ext cx="828864" cy="848851"/>
          </a:xfrm>
          <a:prstGeom prst="rect">
            <a:avLst/>
          </a:prstGeom>
        </p:spPr>
        <p:txBody>
          <a:bodyPr lIns="33867" tIns="33867" rIns="33867" bIns="33867" rtlCol="0" anchor="ctr"/>
          <a:lstStyle/>
          <a:p>
            <a:pPr marL="0" marR="0" lvl="0" indent="0" algn="ctr" defTabSz="457200" eaLnBrk="1" fontAlgn="auto" latinLnBrk="0" hangingPunct="1">
              <a:lnSpc>
                <a:spcPts val="1680"/>
              </a:lnSpc>
              <a:spcBef>
                <a:spcPts val="0"/>
              </a:spcBef>
              <a:spcAft>
                <a:spcPts val="0"/>
              </a:spcAft>
              <a:buClrTx/>
              <a:buSzTx/>
              <a:buFontTx/>
              <a:buNone/>
              <a:tabLst/>
              <a:defRPr/>
            </a:pPr>
            <a:endParaRPr kumimoji="0" sz="1200" b="0" i="0" u="none" strike="noStrike" kern="0" cap="none" spc="0" normalizeH="0" baseline="0" noProof="0">
              <a:ln>
                <a:noFill/>
              </a:ln>
              <a:solidFill>
                <a:prstClr val="black"/>
              </a:solidFill>
              <a:effectLst/>
              <a:uLnTx/>
              <a:uFillTx/>
              <a:latin typeface="Calibri" panose="020F0502020204030204"/>
            </a:endParaRPr>
          </a:p>
        </p:txBody>
      </p:sp>
      <p:sp>
        <p:nvSpPr>
          <p:cNvPr id="144" name="TextBox 143">
            <a:extLst>
              <a:ext uri="{FF2B5EF4-FFF2-40B4-BE49-F238E27FC236}">
                <a16:creationId xmlns:a16="http://schemas.microsoft.com/office/drawing/2014/main" id="{36D4C972-07AA-FF1B-FC6F-486650510C34}"/>
              </a:ext>
            </a:extLst>
          </p:cNvPr>
          <p:cNvSpPr txBox="1"/>
          <p:nvPr/>
        </p:nvSpPr>
        <p:spPr>
          <a:xfrm>
            <a:off x="9491334" y="753273"/>
            <a:ext cx="2700666" cy="4478149"/>
          </a:xfrm>
          <a:prstGeom prst="rect">
            <a:avLst/>
          </a:prstGeom>
          <a:noFill/>
        </p:spPr>
        <p:txBody>
          <a:bodyPr wrap="square">
            <a:spAutoFit/>
          </a:bodyPr>
          <a:lstStyle/>
          <a:p>
            <a:pPr marL="236538" indent="-225425" algn="l">
              <a:spcAft>
                <a:spcPts val="600"/>
              </a:spcAft>
              <a:buFont typeface="Arial" panose="020B0604020202020204" pitchFamily="34" charset="0"/>
              <a:buChar char="•"/>
            </a:pPr>
            <a:r>
              <a:rPr lang="en-US" sz="1400" b="0" i="0" u="none" strike="noStrike">
                <a:solidFill>
                  <a:srgbClr val="FFFFFF"/>
                </a:solidFill>
                <a:effectLst/>
              </a:rPr>
              <a:t>Map out other stakeholders providing non-financial services (NFS) and business development services to WSMEs, including: trainings and capacity building​, courses and online material or information​, mentoring or coaching programs​, incubators, accelerators​, networking opportunities (online or in-person)​, learning events​</a:t>
            </a:r>
            <a:endParaRPr lang="en-US" sz="1400" b="0" i="0" u="none" strike="noStrike">
              <a:solidFill>
                <a:srgbClr val="000000"/>
              </a:solidFill>
              <a:effectLst/>
            </a:endParaRPr>
          </a:p>
          <a:p>
            <a:pPr marL="236538" indent="-225425" algn="l">
              <a:spcAft>
                <a:spcPts val="600"/>
              </a:spcAft>
              <a:buFont typeface="Arial" panose="020B0604020202020204" pitchFamily="34" charset="0"/>
              <a:buChar char="•"/>
            </a:pPr>
            <a:r>
              <a:rPr lang="en-US" sz="1400" b="0" i="0" u="none" strike="noStrike">
                <a:solidFill>
                  <a:srgbClr val="FFFFFF"/>
                </a:solidFill>
                <a:effectLst/>
              </a:rPr>
              <a:t>Listed here are the types of stakeholders. It is recommended that within each group or type of stakeholder, you list each stakeholder out by name of institution.​</a:t>
            </a:r>
            <a:endParaRPr lang="en-US" sz="1400" b="0" i="0" u="none" strike="noStrike">
              <a:solidFill>
                <a:srgbClr val="000000"/>
              </a:solidFill>
              <a:effectLst/>
            </a:endParaRPr>
          </a:p>
        </p:txBody>
      </p:sp>
      <p:sp>
        <p:nvSpPr>
          <p:cNvPr id="146" name="TextBox 145">
            <a:extLst>
              <a:ext uri="{FF2B5EF4-FFF2-40B4-BE49-F238E27FC236}">
                <a16:creationId xmlns:a16="http://schemas.microsoft.com/office/drawing/2014/main" id="{2E0D1C9A-74E6-1E19-99BD-DD2727C029F0}"/>
              </a:ext>
            </a:extLst>
          </p:cNvPr>
          <p:cNvSpPr txBox="1"/>
          <p:nvPr/>
        </p:nvSpPr>
        <p:spPr>
          <a:xfrm>
            <a:off x="9552623" y="149091"/>
            <a:ext cx="6097904" cy="369332"/>
          </a:xfrm>
          <a:prstGeom prst="rect">
            <a:avLst/>
          </a:prstGeom>
          <a:noFill/>
        </p:spPr>
        <p:txBody>
          <a:bodyPr wrap="square">
            <a:spAutoFit/>
          </a:bodyPr>
          <a:lstStyle/>
          <a:p>
            <a:pPr algn="l" rtl="0"/>
            <a:r>
              <a:rPr lang="en-US" b="1" i="0" u="none" strike="noStrike" cap="all">
                <a:solidFill>
                  <a:srgbClr val="FFFFFF"/>
                </a:solidFill>
                <a:effectLst/>
              </a:rPr>
              <a:t>HOW TO?​</a:t>
            </a:r>
            <a:endParaRPr lang="en-US" b="0" i="0" u="none" strike="noStrike" cap="all">
              <a:solidFill>
                <a:srgbClr val="000000"/>
              </a:solidFill>
              <a:effectLst/>
            </a:endParaRPr>
          </a:p>
        </p:txBody>
      </p:sp>
      <p:grpSp>
        <p:nvGrpSpPr>
          <p:cNvPr id="46" name="Group 64">
            <a:extLst>
              <a:ext uri="{FF2B5EF4-FFF2-40B4-BE49-F238E27FC236}">
                <a16:creationId xmlns:a16="http://schemas.microsoft.com/office/drawing/2014/main" id="{6F1D9DE1-EDDA-45EA-DE40-C7D92303F90F}"/>
              </a:ext>
            </a:extLst>
          </p:cNvPr>
          <p:cNvGrpSpPr/>
          <p:nvPr/>
        </p:nvGrpSpPr>
        <p:grpSpPr>
          <a:xfrm>
            <a:off x="916074" y="1716518"/>
            <a:ext cx="2330503" cy="2782596"/>
            <a:chOff x="0" y="0"/>
            <a:chExt cx="902637" cy="117385"/>
          </a:xfrm>
        </p:grpSpPr>
        <p:sp>
          <p:nvSpPr>
            <p:cNvPr id="47" name="Freeform 65">
              <a:extLst>
                <a:ext uri="{FF2B5EF4-FFF2-40B4-BE49-F238E27FC236}">
                  <a16:creationId xmlns:a16="http://schemas.microsoft.com/office/drawing/2014/main" id="{B8CEBDF9-C046-0BBC-1B9A-CB614D1ABF28}"/>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pPr defTabSz="457200">
                <a:defRPr/>
              </a:pPr>
              <a:endParaRPr lang="en-US" sz="1200">
                <a:solidFill>
                  <a:prstClr val="black"/>
                </a:solidFill>
                <a:latin typeface="Calibri" panose="020F0502020204030204"/>
              </a:endParaRPr>
            </a:p>
          </p:txBody>
        </p:sp>
        <p:sp>
          <p:nvSpPr>
            <p:cNvPr id="48" name="TextBox 66">
              <a:extLst>
                <a:ext uri="{FF2B5EF4-FFF2-40B4-BE49-F238E27FC236}">
                  <a16:creationId xmlns:a16="http://schemas.microsoft.com/office/drawing/2014/main" id="{ED13D802-C2D6-AF25-09F1-D82221BAAA39}"/>
                </a:ext>
              </a:extLst>
            </p:cNvPr>
            <p:cNvSpPr txBox="1"/>
            <p:nvPr/>
          </p:nvSpPr>
          <p:spPr>
            <a:xfrm>
              <a:off x="0" y="-47625"/>
              <a:ext cx="902637" cy="165010"/>
            </a:xfrm>
            <a:prstGeom prst="rect">
              <a:avLst/>
            </a:prstGeom>
          </p:spPr>
          <p:txBody>
            <a:bodyPr lIns="33867" tIns="33867" rIns="33867" bIns="33867" rtlCol="0" anchor="ctr"/>
            <a:lstStyle/>
            <a:p>
              <a:pPr algn="ctr" defTabSz="457200">
                <a:lnSpc>
                  <a:spcPts val="1680"/>
                </a:lnSpc>
                <a:defRPr/>
              </a:pPr>
              <a:endParaRPr sz="1200">
                <a:solidFill>
                  <a:prstClr val="black"/>
                </a:solidFill>
                <a:latin typeface="Calibri" panose="020F0502020204030204"/>
              </a:endParaRPr>
            </a:p>
          </p:txBody>
        </p:sp>
      </p:grpSp>
      <p:grpSp>
        <p:nvGrpSpPr>
          <p:cNvPr id="49" name="Group 67">
            <a:extLst>
              <a:ext uri="{FF2B5EF4-FFF2-40B4-BE49-F238E27FC236}">
                <a16:creationId xmlns:a16="http://schemas.microsoft.com/office/drawing/2014/main" id="{78AD6FF3-DD7A-12C6-765B-385983431816}"/>
              </a:ext>
            </a:extLst>
          </p:cNvPr>
          <p:cNvGrpSpPr/>
          <p:nvPr/>
        </p:nvGrpSpPr>
        <p:grpSpPr>
          <a:xfrm>
            <a:off x="3407889" y="3059281"/>
            <a:ext cx="2330503" cy="1409901"/>
            <a:chOff x="0" y="0"/>
            <a:chExt cx="902637" cy="117385"/>
          </a:xfrm>
        </p:grpSpPr>
        <p:sp>
          <p:nvSpPr>
            <p:cNvPr id="50" name="Freeform 68">
              <a:extLst>
                <a:ext uri="{FF2B5EF4-FFF2-40B4-BE49-F238E27FC236}">
                  <a16:creationId xmlns:a16="http://schemas.microsoft.com/office/drawing/2014/main" id="{FD218D51-1963-3CB9-CC77-F99C4CA4A290}"/>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pPr defTabSz="457200">
                <a:defRPr/>
              </a:pPr>
              <a:endParaRPr lang="en-US" sz="1200">
                <a:solidFill>
                  <a:prstClr val="black"/>
                </a:solidFill>
                <a:latin typeface="Calibri" panose="020F0502020204030204"/>
              </a:endParaRPr>
            </a:p>
          </p:txBody>
        </p:sp>
        <p:sp>
          <p:nvSpPr>
            <p:cNvPr id="51" name="TextBox 69">
              <a:extLst>
                <a:ext uri="{FF2B5EF4-FFF2-40B4-BE49-F238E27FC236}">
                  <a16:creationId xmlns:a16="http://schemas.microsoft.com/office/drawing/2014/main" id="{DC06BD86-F0D5-CBA3-4407-7F38D75124EB}"/>
                </a:ext>
              </a:extLst>
            </p:cNvPr>
            <p:cNvSpPr txBox="1"/>
            <p:nvPr/>
          </p:nvSpPr>
          <p:spPr>
            <a:xfrm>
              <a:off x="0" y="-47625"/>
              <a:ext cx="902637" cy="165010"/>
            </a:xfrm>
            <a:prstGeom prst="rect">
              <a:avLst/>
            </a:prstGeom>
          </p:spPr>
          <p:txBody>
            <a:bodyPr lIns="33867" tIns="33867" rIns="33867" bIns="33867" rtlCol="0" anchor="ctr"/>
            <a:lstStyle/>
            <a:p>
              <a:pPr algn="ctr" defTabSz="457200">
                <a:lnSpc>
                  <a:spcPts val="1680"/>
                </a:lnSpc>
                <a:defRPr/>
              </a:pPr>
              <a:endParaRPr sz="1200">
                <a:solidFill>
                  <a:prstClr val="black"/>
                </a:solidFill>
                <a:latin typeface="Calibri" panose="020F0502020204030204"/>
              </a:endParaRPr>
            </a:p>
          </p:txBody>
        </p:sp>
      </p:grpSp>
      <p:sp>
        <p:nvSpPr>
          <p:cNvPr id="58" name="TextBox 101">
            <a:extLst>
              <a:ext uri="{FF2B5EF4-FFF2-40B4-BE49-F238E27FC236}">
                <a16:creationId xmlns:a16="http://schemas.microsoft.com/office/drawing/2014/main" id="{5E746E92-50D8-F8CF-151B-97C89869EB69}"/>
              </a:ext>
            </a:extLst>
          </p:cNvPr>
          <p:cNvSpPr txBox="1"/>
          <p:nvPr/>
        </p:nvSpPr>
        <p:spPr>
          <a:xfrm>
            <a:off x="961796" y="1774615"/>
            <a:ext cx="1647012" cy="615553"/>
          </a:xfrm>
          <a:prstGeom prst="rect">
            <a:avLst/>
          </a:prstGeom>
        </p:spPr>
        <p:txBody>
          <a:bodyPr wrap="square" lIns="0" tIns="0" rIns="0" bIns="0" rtlCol="0" anchor="t">
            <a:spAutoFit/>
          </a:bodyPr>
          <a:lstStyle/>
          <a:p>
            <a:pPr algn="ctr" defTabSz="457200">
              <a:lnSpc>
                <a:spcPts val="1200"/>
              </a:lnSpc>
              <a:spcBef>
                <a:spcPct val="0"/>
              </a:spcBef>
              <a:defRPr/>
            </a:pPr>
            <a:r>
              <a:rPr lang="en-US" sz="1000">
                <a:solidFill>
                  <a:srgbClr val="FFFFFF"/>
                </a:solidFill>
                <a:latin typeface="Arial"/>
                <a:ea typeface="Arial"/>
                <a:cs typeface="Arial"/>
                <a:sym typeface="Arial"/>
              </a:rPr>
              <a:t>Banks Providing NFS</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defTabSz="457200">
              <a:lnSpc>
                <a:spcPts val="1200"/>
              </a:lnSpc>
              <a:spcBef>
                <a:spcPct val="0"/>
              </a:spcBef>
              <a:defRPr/>
            </a:pPr>
            <a:endParaRPr lang="en-US" sz="1000">
              <a:solidFill>
                <a:srgbClr val="FFFFFF"/>
              </a:solidFill>
              <a:latin typeface="Arial"/>
              <a:ea typeface="Arial"/>
              <a:cs typeface="Arial"/>
              <a:sym typeface="Arial"/>
            </a:endParaRPr>
          </a:p>
        </p:txBody>
      </p:sp>
      <p:sp>
        <p:nvSpPr>
          <p:cNvPr id="59" name="TextBox 102">
            <a:extLst>
              <a:ext uri="{FF2B5EF4-FFF2-40B4-BE49-F238E27FC236}">
                <a16:creationId xmlns:a16="http://schemas.microsoft.com/office/drawing/2014/main" id="{C42888CD-6F4C-EE23-BFAA-0751A4CE7D74}"/>
              </a:ext>
            </a:extLst>
          </p:cNvPr>
          <p:cNvSpPr txBox="1"/>
          <p:nvPr/>
        </p:nvSpPr>
        <p:spPr>
          <a:xfrm>
            <a:off x="3467854" y="3166632"/>
            <a:ext cx="1860027" cy="461665"/>
          </a:xfrm>
          <a:prstGeom prst="rect">
            <a:avLst/>
          </a:prstGeom>
        </p:spPr>
        <p:txBody>
          <a:bodyPr wrap="square" lIns="0" tIns="0" rIns="0" bIns="0" rtlCol="0" anchor="t">
            <a:spAutoFit/>
          </a:bodyPr>
          <a:lstStyle/>
          <a:p>
            <a:pPr algn="ctr" defTabSz="457200">
              <a:lnSpc>
                <a:spcPts val="1200"/>
              </a:lnSpc>
              <a:spcBef>
                <a:spcPct val="0"/>
              </a:spcBef>
              <a:defRPr/>
            </a:pPr>
            <a:r>
              <a:rPr lang="en-US" sz="1000">
                <a:solidFill>
                  <a:srgbClr val="FFFFFF"/>
                </a:solidFill>
                <a:latin typeface="Arial"/>
                <a:ea typeface="Arial"/>
                <a:cs typeface="Arial"/>
                <a:sym typeface="Arial"/>
              </a:rPr>
              <a:t>Other Ministries &amp; Agencies</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p:txBody>
      </p:sp>
      <p:grpSp>
        <p:nvGrpSpPr>
          <p:cNvPr id="79" name="Group 64">
            <a:extLst>
              <a:ext uri="{FF2B5EF4-FFF2-40B4-BE49-F238E27FC236}">
                <a16:creationId xmlns:a16="http://schemas.microsoft.com/office/drawing/2014/main" id="{2CFFE3EB-BEB9-3F66-68AA-C48206C61F2C}"/>
              </a:ext>
            </a:extLst>
          </p:cNvPr>
          <p:cNvGrpSpPr/>
          <p:nvPr/>
        </p:nvGrpSpPr>
        <p:grpSpPr>
          <a:xfrm>
            <a:off x="940259" y="4547398"/>
            <a:ext cx="2330503" cy="1606262"/>
            <a:chOff x="0" y="0"/>
            <a:chExt cx="902637" cy="117385"/>
          </a:xfrm>
        </p:grpSpPr>
        <p:sp>
          <p:nvSpPr>
            <p:cNvPr id="80" name="Freeform 65">
              <a:extLst>
                <a:ext uri="{FF2B5EF4-FFF2-40B4-BE49-F238E27FC236}">
                  <a16:creationId xmlns:a16="http://schemas.microsoft.com/office/drawing/2014/main" id="{7ADFAAF3-0271-5D9F-1348-D02656DBC32B}"/>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pPr defTabSz="457200">
                <a:defRPr/>
              </a:pPr>
              <a:endParaRPr lang="en-US" sz="1200">
                <a:solidFill>
                  <a:prstClr val="black"/>
                </a:solidFill>
                <a:latin typeface="Calibri" panose="020F0502020204030204"/>
              </a:endParaRPr>
            </a:p>
          </p:txBody>
        </p:sp>
        <p:sp>
          <p:nvSpPr>
            <p:cNvPr id="81" name="TextBox 66">
              <a:extLst>
                <a:ext uri="{FF2B5EF4-FFF2-40B4-BE49-F238E27FC236}">
                  <a16:creationId xmlns:a16="http://schemas.microsoft.com/office/drawing/2014/main" id="{FE6571F0-BDE0-DABA-3657-754617D9BC87}"/>
                </a:ext>
              </a:extLst>
            </p:cNvPr>
            <p:cNvSpPr txBox="1"/>
            <p:nvPr/>
          </p:nvSpPr>
          <p:spPr>
            <a:xfrm>
              <a:off x="0" y="-47625"/>
              <a:ext cx="902637" cy="165010"/>
            </a:xfrm>
            <a:prstGeom prst="rect">
              <a:avLst/>
            </a:prstGeom>
          </p:spPr>
          <p:txBody>
            <a:bodyPr lIns="33867" tIns="33867" rIns="33867" bIns="33867" rtlCol="0" anchor="ctr"/>
            <a:lstStyle/>
            <a:p>
              <a:pPr algn="ctr" defTabSz="457200">
                <a:lnSpc>
                  <a:spcPts val="1680"/>
                </a:lnSpc>
                <a:defRPr/>
              </a:pPr>
              <a:endParaRPr sz="1200">
                <a:solidFill>
                  <a:prstClr val="black"/>
                </a:solidFill>
                <a:latin typeface="Calibri" panose="020F0502020204030204"/>
              </a:endParaRPr>
            </a:p>
          </p:txBody>
        </p:sp>
      </p:grpSp>
      <p:sp>
        <p:nvSpPr>
          <p:cNvPr id="85" name="TextBox 101">
            <a:extLst>
              <a:ext uri="{FF2B5EF4-FFF2-40B4-BE49-F238E27FC236}">
                <a16:creationId xmlns:a16="http://schemas.microsoft.com/office/drawing/2014/main" id="{AAAE2B39-A570-4798-FF94-55CDD8B3FE23}"/>
              </a:ext>
            </a:extLst>
          </p:cNvPr>
          <p:cNvSpPr txBox="1"/>
          <p:nvPr/>
        </p:nvSpPr>
        <p:spPr>
          <a:xfrm>
            <a:off x="1031700" y="4648977"/>
            <a:ext cx="2122267" cy="615553"/>
          </a:xfrm>
          <a:prstGeom prst="rect">
            <a:avLst/>
          </a:prstGeom>
        </p:spPr>
        <p:txBody>
          <a:bodyPr wrap="square" lIns="0" tIns="0" rIns="0" bIns="0" rtlCol="0" anchor="t">
            <a:spAutoFit/>
          </a:bodyPr>
          <a:lstStyle/>
          <a:p>
            <a:pPr algn="ctr" defTabSz="457200">
              <a:lnSpc>
                <a:spcPts val="1200"/>
              </a:lnSpc>
              <a:spcBef>
                <a:spcPct val="0"/>
              </a:spcBef>
              <a:defRPr/>
            </a:pPr>
            <a:r>
              <a:rPr lang="en-US" sz="1000">
                <a:solidFill>
                  <a:srgbClr val="FFFFFF"/>
                </a:solidFill>
                <a:latin typeface="Arial"/>
                <a:ea typeface="Arial"/>
                <a:cs typeface="Arial"/>
                <a:sym typeface="Arial"/>
              </a:rPr>
              <a:t>Independent Organizations</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defTabSz="457200">
              <a:lnSpc>
                <a:spcPts val="1200"/>
              </a:lnSpc>
              <a:spcBef>
                <a:spcPct val="0"/>
              </a:spcBef>
              <a:defRPr/>
            </a:pPr>
            <a:endParaRPr lang="en-US" sz="1000">
              <a:solidFill>
                <a:srgbClr val="FFFFFF"/>
              </a:solidFill>
              <a:latin typeface="Arial"/>
              <a:ea typeface="Arial"/>
              <a:cs typeface="Arial"/>
              <a:sym typeface="Arial"/>
            </a:endParaRPr>
          </a:p>
        </p:txBody>
      </p:sp>
      <p:grpSp>
        <p:nvGrpSpPr>
          <p:cNvPr id="86" name="Group 67">
            <a:extLst>
              <a:ext uri="{FF2B5EF4-FFF2-40B4-BE49-F238E27FC236}">
                <a16:creationId xmlns:a16="http://schemas.microsoft.com/office/drawing/2014/main" id="{EC38AC44-D862-A10C-D87F-ABF8D39FD9CA}"/>
              </a:ext>
            </a:extLst>
          </p:cNvPr>
          <p:cNvGrpSpPr/>
          <p:nvPr/>
        </p:nvGrpSpPr>
        <p:grpSpPr>
          <a:xfrm>
            <a:off x="5914535" y="3071577"/>
            <a:ext cx="2330503" cy="1409901"/>
            <a:chOff x="0" y="0"/>
            <a:chExt cx="902637" cy="117385"/>
          </a:xfrm>
        </p:grpSpPr>
        <p:sp>
          <p:nvSpPr>
            <p:cNvPr id="87" name="Freeform 68">
              <a:extLst>
                <a:ext uri="{FF2B5EF4-FFF2-40B4-BE49-F238E27FC236}">
                  <a16:creationId xmlns:a16="http://schemas.microsoft.com/office/drawing/2014/main" id="{5709A08A-634B-CE46-4E69-A57E3F8CE3F2}"/>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pPr defTabSz="457200">
                <a:defRPr/>
              </a:pPr>
              <a:endParaRPr lang="en-US" sz="1200">
                <a:solidFill>
                  <a:prstClr val="black"/>
                </a:solidFill>
                <a:latin typeface="Calibri" panose="020F0502020204030204"/>
              </a:endParaRPr>
            </a:p>
          </p:txBody>
        </p:sp>
        <p:sp>
          <p:nvSpPr>
            <p:cNvPr id="89" name="TextBox 69">
              <a:extLst>
                <a:ext uri="{FF2B5EF4-FFF2-40B4-BE49-F238E27FC236}">
                  <a16:creationId xmlns:a16="http://schemas.microsoft.com/office/drawing/2014/main" id="{C7DE39E7-2833-B412-9742-809623592611}"/>
                </a:ext>
              </a:extLst>
            </p:cNvPr>
            <p:cNvSpPr txBox="1"/>
            <p:nvPr/>
          </p:nvSpPr>
          <p:spPr>
            <a:xfrm>
              <a:off x="0" y="-47625"/>
              <a:ext cx="902637" cy="165010"/>
            </a:xfrm>
            <a:prstGeom prst="rect">
              <a:avLst/>
            </a:prstGeom>
          </p:spPr>
          <p:txBody>
            <a:bodyPr lIns="33867" tIns="33867" rIns="33867" bIns="33867" rtlCol="0" anchor="ctr"/>
            <a:lstStyle/>
            <a:p>
              <a:pPr algn="ctr" defTabSz="457200">
                <a:lnSpc>
                  <a:spcPts val="1680"/>
                </a:lnSpc>
                <a:defRPr/>
              </a:pPr>
              <a:endParaRPr sz="1200">
                <a:solidFill>
                  <a:prstClr val="black"/>
                </a:solidFill>
                <a:latin typeface="Calibri" panose="020F0502020204030204"/>
              </a:endParaRPr>
            </a:p>
          </p:txBody>
        </p:sp>
      </p:grpSp>
      <p:sp>
        <p:nvSpPr>
          <p:cNvPr id="90" name="TextBox 102">
            <a:extLst>
              <a:ext uri="{FF2B5EF4-FFF2-40B4-BE49-F238E27FC236}">
                <a16:creationId xmlns:a16="http://schemas.microsoft.com/office/drawing/2014/main" id="{5A17DE76-D9D8-A030-3444-3A48F92ADD4D}"/>
              </a:ext>
            </a:extLst>
          </p:cNvPr>
          <p:cNvSpPr txBox="1"/>
          <p:nvPr/>
        </p:nvSpPr>
        <p:spPr>
          <a:xfrm>
            <a:off x="5974500" y="3178928"/>
            <a:ext cx="1860027" cy="461665"/>
          </a:xfrm>
          <a:prstGeom prst="rect">
            <a:avLst/>
          </a:prstGeom>
        </p:spPr>
        <p:txBody>
          <a:bodyPr wrap="square" lIns="0" tIns="0" rIns="0" bIns="0" rtlCol="0" anchor="t">
            <a:spAutoFit/>
          </a:bodyPr>
          <a:lstStyle/>
          <a:p>
            <a:pPr algn="ctr" defTabSz="457200">
              <a:lnSpc>
                <a:spcPts val="1200"/>
              </a:lnSpc>
              <a:spcBef>
                <a:spcPct val="0"/>
              </a:spcBef>
              <a:defRPr/>
            </a:pPr>
            <a:r>
              <a:rPr lang="en-US" sz="1000">
                <a:solidFill>
                  <a:srgbClr val="FFFFFF"/>
                </a:solidFill>
                <a:latin typeface="Arial"/>
                <a:ea typeface="Arial"/>
                <a:cs typeface="Arial"/>
                <a:sym typeface="Arial"/>
              </a:rPr>
              <a:t>National Chamber of Commerce</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p:txBody>
      </p:sp>
      <p:grpSp>
        <p:nvGrpSpPr>
          <p:cNvPr id="96" name="Group 64">
            <a:extLst>
              <a:ext uri="{FF2B5EF4-FFF2-40B4-BE49-F238E27FC236}">
                <a16:creationId xmlns:a16="http://schemas.microsoft.com/office/drawing/2014/main" id="{744B8E45-F8BD-F518-258D-0229B532674F}"/>
              </a:ext>
            </a:extLst>
          </p:cNvPr>
          <p:cNvGrpSpPr/>
          <p:nvPr/>
        </p:nvGrpSpPr>
        <p:grpSpPr>
          <a:xfrm>
            <a:off x="3398787" y="1733944"/>
            <a:ext cx="2330503" cy="1277030"/>
            <a:chOff x="0" y="0"/>
            <a:chExt cx="902637" cy="117385"/>
          </a:xfrm>
        </p:grpSpPr>
        <p:sp>
          <p:nvSpPr>
            <p:cNvPr id="98" name="Freeform 65">
              <a:extLst>
                <a:ext uri="{FF2B5EF4-FFF2-40B4-BE49-F238E27FC236}">
                  <a16:creationId xmlns:a16="http://schemas.microsoft.com/office/drawing/2014/main" id="{14E80B5E-134B-966F-18F3-D029ECFAAC54}"/>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pPr defTabSz="457200">
                <a:defRPr/>
              </a:pPr>
              <a:endParaRPr lang="en-US" sz="1200">
                <a:solidFill>
                  <a:prstClr val="black"/>
                </a:solidFill>
                <a:latin typeface="Calibri" panose="020F0502020204030204"/>
              </a:endParaRPr>
            </a:p>
          </p:txBody>
        </p:sp>
        <p:sp>
          <p:nvSpPr>
            <p:cNvPr id="100" name="TextBox 66">
              <a:extLst>
                <a:ext uri="{FF2B5EF4-FFF2-40B4-BE49-F238E27FC236}">
                  <a16:creationId xmlns:a16="http://schemas.microsoft.com/office/drawing/2014/main" id="{B24AA74F-13AE-90D5-D3EB-5ED53D1A48D7}"/>
                </a:ext>
              </a:extLst>
            </p:cNvPr>
            <p:cNvSpPr txBox="1"/>
            <p:nvPr/>
          </p:nvSpPr>
          <p:spPr>
            <a:xfrm>
              <a:off x="0" y="-47625"/>
              <a:ext cx="902637" cy="165010"/>
            </a:xfrm>
            <a:prstGeom prst="rect">
              <a:avLst/>
            </a:prstGeom>
          </p:spPr>
          <p:txBody>
            <a:bodyPr lIns="33867" tIns="33867" rIns="33867" bIns="33867" rtlCol="0" anchor="ctr"/>
            <a:lstStyle/>
            <a:p>
              <a:pPr algn="ctr" defTabSz="457200">
                <a:lnSpc>
                  <a:spcPts val="1680"/>
                </a:lnSpc>
                <a:defRPr/>
              </a:pPr>
              <a:endParaRPr sz="1200">
                <a:solidFill>
                  <a:prstClr val="black"/>
                </a:solidFill>
                <a:latin typeface="Calibri" panose="020F0502020204030204"/>
              </a:endParaRPr>
            </a:p>
          </p:txBody>
        </p:sp>
      </p:grpSp>
      <p:sp>
        <p:nvSpPr>
          <p:cNvPr id="101" name="TextBox 101">
            <a:extLst>
              <a:ext uri="{FF2B5EF4-FFF2-40B4-BE49-F238E27FC236}">
                <a16:creationId xmlns:a16="http://schemas.microsoft.com/office/drawing/2014/main" id="{70F4AA98-0F11-006A-B312-3D48C97B17D7}"/>
              </a:ext>
            </a:extLst>
          </p:cNvPr>
          <p:cNvSpPr txBox="1"/>
          <p:nvPr/>
        </p:nvSpPr>
        <p:spPr>
          <a:xfrm>
            <a:off x="3444509" y="1792041"/>
            <a:ext cx="1647012" cy="615553"/>
          </a:xfrm>
          <a:prstGeom prst="rect">
            <a:avLst/>
          </a:prstGeom>
        </p:spPr>
        <p:txBody>
          <a:bodyPr wrap="square" lIns="0" tIns="0" rIns="0" bIns="0" rtlCol="0" anchor="t">
            <a:spAutoFit/>
          </a:bodyPr>
          <a:lstStyle/>
          <a:p>
            <a:pPr algn="ctr" defTabSz="457200">
              <a:lnSpc>
                <a:spcPts val="1200"/>
              </a:lnSpc>
              <a:spcBef>
                <a:spcPct val="0"/>
              </a:spcBef>
              <a:defRPr/>
            </a:pPr>
            <a:r>
              <a:rPr lang="en-US" sz="1000">
                <a:solidFill>
                  <a:srgbClr val="FFFFFF"/>
                </a:solidFill>
                <a:latin typeface="Arial"/>
                <a:ea typeface="Arial"/>
                <a:cs typeface="Arial"/>
                <a:sym typeface="Arial"/>
              </a:rPr>
              <a:t>Industry Associations</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defTabSz="457200">
              <a:lnSpc>
                <a:spcPts val="1200"/>
              </a:lnSpc>
              <a:spcBef>
                <a:spcPct val="0"/>
              </a:spcBef>
              <a:defRPr/>
            </a:pPr>
            <a:endParaRPr lang="en-US" sz="1000">
              <a:solidFill>
                <a:srgbClr val="FFFFFF"/>
              </a:solidFill>
              <a:latin typeface="Arial"/>
              <a:ea typeface="Arial"/>
              <a:cs typeface="Arial"/>
              <a:sym typeface="Arial"/>
            </a:endParaRPr>
          </a:p>
        </p:txBody>
      </p:sp>
      <p:grpSp>
        <p:nvGrpSpPr>
          <p:cNvPr id="109" name="Group 67">
            <a:extLst>
              <a:ext uri="{FF2B5EF4-FFF2-40B4-BE49-F238E27FC236}">
                <a16:creationId xmlns:a16="http://schemas.microsoft.com/office/drawing/2014/main" id="{B97FAF5D-2885-910F-DECF-B78D3EC4A518}"/>
              </a:ext>
            </a:extLst>
          </p:cNvPr>
          <p:cNvGrpSpPr/>
          <p:nvPr/>
        </p:nvGrpSpPr>
        <p:grpSpPr>
          <a:xfrm>
            <a:off x="3458752" y="4551706"/>
            <a:ext cx="2330503" cy="1606262"/>
            <a:chOff x="0" y="0"/>
            <a:chExt cx="902637" cy="117385"/>
          </a:xfrm>
        </p:grpSpPr>
        <p:sp>
          <p:nvSpPr>
            <p:cNvPr id="110" name="Freeform 68">
              <a:extLst>
                <a:ext uri="{FF2B5EF4-FFF2-40B4-BE49-F238E27FC236}">
                  <a16:creationId xmlns:a16="http://schemas.microsoft.com/office/drawing/2014/main" id="{576DAF48-A06E-B3E2-33B8-2A885057E39F}"/>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pPr defTabSz="457200">
                <a:defRPr/>
              </a:pPr>
              <a:endParaRPr lang="en-US" sz="1200">
                <a:solidFill>
                  <a:prstClr val="black"/>
                </a:solidFill>
                <a:latin typeface="Calibri" panose="020F0502020204030204"/>
              </a:endParaRPr>
            </a:p>
          </p:txBody>
        </p:sp>
        <p:sp>
          <p:nvSpPr>
            <p:cNvPr id="111" name="TextBox 69">
              <a:extLst>
                <a:ext uri="{FF2B5EF4-FFF2-40B4-BE49-F238E27FC236}">
                  <a16:creationId xmlns:a16="http://schemas.microsoft.com/office/drawing/2014/main" id="{B749053D-0AE8-75F7-01AA-E3F59A7176D7}"/>
                </a:ext>
              </a:extLst>
            </p:cNvPr>
            <p:cNvSpPr txBox="1"/>
            <p:nvPr/>
          </p:nvSpPr>
          <p:spPr>
            <a:xfrm>
              <a:off x="0" y="-47625"/>
              <a:ext cx="902637" cy="165010"/>
            </a:xfrm>
            <a:prstGeom prst="rect">
              <a:avLst/>
            </a:prstGeom>
          </p:spPr>
          <p:txBody>
            <a:bodyPr lIns="33867" tIns="33867" rIns="33867" bIns="33867" rtlCol="0" anchor="ctr"/>
            <a:lstStyle/>
            <a:p>
              <a:pPr algn="ctr" defTabSz="457200">
                <a:lnSpc>
                  <a:spcPts val="1680"/>
                </a:lnSpc>
                <a:defRPr/>
              </a:pPr>
              <a:endParaRPr sz="1200">
                <a:solidFill>
                  <a:prstClr val="black"/>
                </a:solidFill>
                <a:latin typeface="Calibri" panose="020F0502020204030204"/>
              </a:endParaRPr>
            </a:p>
          </p:txBody>
        </p:sp>
      </p:grpSp>
      <p:sp>
        <p:nvSpPr>
          <p:cNvPr id="112" name="TextBox 102">
            <a:extLst>
              <a:ext uri="{FF2B5EF4-FFF2-40B4-BE49-F238E27FC236}">
                <a16:creationId xmlns:a16="http://schemas.microsoft.com/office/drawing/2014/main" id="{AD786E15-00BE-FB48-E997-85EEDFAF8B64}"/>
              </a:ext>
            </a:extLst>
          </p:cNvPr>
          <p:cNvSpPr txBox="1"/>
          <p:nvPr/>
        </p:nvSpPr>
        <p:spPr>
          <a:xfrm>
            <a:off x="3518717" y="4661108"/>
            <a:ext cx="2148217" cy="461665"/>
          </a:xfrm>
          <a:prstGeom prst="rect">
            <a:avLst/>
          </a:prstGeom>
        </p:spPr>
        <p:txBody>
          <a:bodyPr wrap="square" lIns="0" tIns="0" rIns="0" bIns="0" rtlCol="0" anchor="t">
            <a:spAutoFit/>
          </a:bodyPr>
          <a:lstStyle/>
          <a:p>
            <a:pPr algn="ctr" defTabSz="457200">
              <a:lnSpc>
                <a:spcPts val="1200"/>
              </a:lnSpc>
              <a:spcBef>
                <a:spcPct val="0"/>
              </a:spcBef>
              <a:defRPr/>
            </a:pPr>
            <a:r>
              <a:rPr lang="en-US" sz="1000">
                <a:solidFill>
                  <a:srgbClr val="FFFFFF"/>
                </a:solidFill>
                <a:latin typeface="Arial"/>
                <a:ea typeface="Arial"/>
                <a:cs typeface="Arial"/>
                <a:sym typeface="Arial"/>
              </a:rPr>
              <a:t>University-Led Programs</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p:txBody>
      </p:sp>
      <p:grpSp>
        <p:nvGrpSpPr>
          <p:cNvPr id="113" name="Group 64">
            <a:extLst>
              <a:ext uri="{FF2B5EF4-FFF2-40B4-BE49-F238E27FC236}">
                <a16:creationId xmlns:a16="http://schemas.microsoft.com/office/drawing/2014/main" id="{0A26B71F-81FE-43BF-8333-0F5FABBE8ABA}"/>
              </a:ext>
            </a:extLst>
          </p:cNvPr>
          <p:cNvGrpSpPr/>
          <p:nvPr/>
        </p:nvGrpSpPr>
        <p:grpSpPr>
          <a:xfrm>
            <a:off x="5930658" y="4547398"/>
            <a:ext cx="2330503" cy="1606262"/>
            <a:chOff x="0" y="0"/>
            <a:chExt cx="902637" cy="117385"/>
          </a:xfrm>
        </p:grpSpPr>
        <p:sp>
          <p:nvSpPr>
            <p:cNvPr id="114" name="Freeform 65">
              <a:extLst>
                <a:ext uri="{FF2B5EF4-FFF2-40B4-BE49-F238E27FC236}">
                  <a16:creationId xmlns:a16="http://schemas.microsoft.com/office/drawing/2014/main" id="{66349F40-A74B-FCC3-E7EF-88025381D785}"/>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pPr defTabSz="457200">
                <a:defRPr/>
              </a:pPr>
              <a:endParaRPr lang="en-US" sz="1200">
                <a:solidFill>
                  <a:prstClr val="black"/>
                </a:solidFill>
                <a:latin typeface="Calibri" panose="020F0502020204030204"/>
              </a:endParaRPr>
            </a:p>
          </p:txBody>
        </p:sp>
        <p:sp>
          <p:nvSpPr>
            <p:cNvPr id="115" name="TextBox 66">
              <a:extLst>
                <a:ext uri="{FF2B5EF4-FFF2-40B4-BE49-F238E27FC236}">
                  <a16:creationId xmlns:a16="http://schemas.microsoft.com/office/drawing/2014/main" id="{63A5556E-1875-2782-9297-B96E7C9AD1C2}"/>
                </a:ext>
              </a:extLst>
            </p:cNvPr>
            <p:cNvSpPr txBox="1"/>
            <p:nvPr/>
          </p:nvSpPr>
          <p:spPr>
            <a:xfrm>
              <a:off x="0" y="-47625"/>
              <a:ext cx="902637" cy="165010"/>
            </a:xfrm>
            <a:prstGeom prst="rect">
              <a:avLst/>
            </a:prstGeom>
          </p:spPr>
          <p:txBody>
            <a:bodyPr lIns="33867" tIns="33867" rIns="33867" bIns="33867" rtlCol="0" anchor="ctr"/>
            <a:lstStyle/>
            <a:p>
              <a:pPr algn="ctr" defTabSz="457200">
                <a:lnSpc>
                  <a:spcPts val="1680"/>
                </a:lnSpc>
                <a:defRPr/>
              </a:pPr>
              <a:endParaRPr sz="1200">
                <a:solidFill>
                  <a:prstClr val="black"/>
                </a:solidFill>
                <a:latin typeface="Calibri" panose="020F0502020204030204"/>
              </a:endParaRPr>
            </a:p>
          </p:txBody>
        </p:sp>
      </p:grpSp>
      <p:sp>
        <p:nvSpPr>
          <p:cNvPr id="116" name="TextBox 101">
            <a:extLst>
              <a:ext uri="{FF2B5EF4-FFF2-40B4-BE49-F238E27FC236}">
                <a16:creationId xmlns:a16="http://schemas.microsoft.com/office/drawing/2014/main" id="{A53292A2-455C-D1BC-2408-4AB3BC27A81F}"/>
              </a:ext>
            </a:extLst>
          </p:cNvPr>
          <p:cNvSpPr txBox="1"/>
          <p:nvPr/>
        </p:nvSpPr>
        <p:spPr>
          <a:xfrm>
            <a:off x="5976380" y="4648977"/>
            <a:ext cx="2188648" cy="615553"/>
          </a:xfrm>
          <a:prstGeom prst="rect">
            <a:avLst/>
          </a:prstGeom>
        </p:spPr>
        <p:txBody>
          <a:bodyPr wrap="square" lIns="0" tIns="0" rIns="0" bIns="0" rtlCol="0" anchor="t">
            <a:spAutoFit/>
          </a:bodyPr>
          <a:lstStyle/>
          <a:p>
            <a:pPr algn="ctr" defTabSz="457200">
              <a:lnSpc>
                <a:spcPts val="1200"/>
              </a:lnSpc>
              <a:spcBef>
                <a:spcPct val="0"/>
              </a:spcBef>
              <a:defRPr/>
            </a:pPr>
            <a:r>
              <a:rPr lang="en-US" sz="1000">
                <a:solidFill>
                  <a:srgbClr val="FFFFFF"/>
                </a:solidFill>
                <a:latin typeface="Arial"/>
                <a:ea typeface="Arial"/>
                <a:cs typeface="Arial"/>
                <a:sym typeface="Arial"/>
              </a:rPr>
              <a:t>Other Stakeholders</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marL="171450" indent="-171450" defTabSz="457200">
              <a:lnSpc>
                <a:spcPts val="1200"/>
              </a:lnSpc>
              <a:spcBef>
                <a:spcPct val="0"/>
              </a:spcBef>
              <a:buFont typeface="Arial" panose="020B0604020202020204" pitchFamily="34" charset="0"/>
              <a:buChar char="•"/>
              <a:defRPr/>
            </a:pPr>
            <a:r>
              <a:rPr lang="en-US" sz="1000">
                <a:solidFill>
                  <a:srgbClr val="FFFFFF"/>
                </a:solidFill>
                <a:latin typeface="Arial"/>
                <a:ea typeface="Arial"/>
                <a:cs typeface="Arial"/>
                <a:sym typeface="Arial"/>
              </a:rPr>
              <a:t>xx</a:t>
            </a:r>
          </a:p>
          <a:p>
            <a:pPr defTabSz="457200">
              <a:lnSpc>
                <a:spcPts val="1200"/>
              </a:lnSpc>
              <a:spcBef>
                <a:spcPct val="0"/>
              </a:spcBef>
              <a:defRPr/>
            </a:pPr>
            <a:endParaRPr lang="en-US" sz="1000">
              <a:solidFill>
                <a:srgbClr val="FFFFFF"/>
              </a:solidFill>
              <a:latin typeface="Arial"/>
              <a:ea typeface="Arial"/>
              <a:cs typeface="Arial"/>
              <a:sym typeface="Arial"/>
            </a:endParaRPr>
          </a:p>
        </p:txBody>
      </p:sp>
    </p:spTree>
    <p:extLst>
      <p:ext uri="{BB962C8B-B14F-4D97-AF65-F5344CB8AC3E}">
        <p14:creationId xmlns:p14="http://schemas.microsoft.com/office/powerpoint/2010/main" val="239497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2A465-B842-9142-B274-9B8CE4E6F7AF}"/>
              </a:ext>
            </a:extLst>
          </p:cNvPr>
          <p:cNvSpPr>
            <a:spLocks noGrp="1"/>
          </p:cNvSpPr>
          <p:nvPr>
            <p:ph type="body" sz="quarter" idx="15"/>
          </p:nvPr>
        </p:nvSpPr>
        <p:spPr>
          <a:xfrm>
            <a:off x="574784" y="660867"/>
            <a:ext cx="11449575" cy="647179"/>
          </a:xfrm>
        </p:spPr>
        <p:txBody>
          <a:bodyPr/>
          <a:lstStyle/>
          <a:p>
            <a:r>
              <a:rPr lang="en-US">
                <a:solidFill>
                  <a:srgbClr val="F09F06"/>
                </a:solidFill>
                <a:latin typeface="Georgia" panose="02040502050405020303" pitchFamily="18" charset="0"/>
              </a:rPr>
              <a:t>Activity 2: </a:t>
            </a:r>
            <a:r>
              <a:rPr lang="en-US">
                <a:latin typeface="Georgia" panose="02040502050405020303" pitchFamily="18" charset="0"/>
              </a:rPr>
              <a:t>Review online sources to summarize financial products/services offering per provider</a:t>
            </a:r>
          </a:p>
        </p:txBody>
      </p:sp>
      <p:graphicFrame>
        <p:nvGraphicFramePr>
          <p:cNvPr id="5" name="Content Placeholder 4">
            <a:extLst>
              <a:ext uri="{FF2B5EF4-FFF2-40B4-BE49-F238E27FC236}">
                <a16:creationId xmlns:a16="http://schemas.microsoft.com/office/drawing/2014/main" id="{8B27452E-BA3B-9E12-EA7E-5203E7836C60}"/>
              </a:ext>
            </a:extLst>
          </p:cNvPr>
          <p:cNvGraphicFramePr>
            <a:graphicFrameLocks noGrp="1"/>
          </p:cNvGraphicFramePr>
          <p:nvPr>
            <p:ph sz="quarter" idx="16"/>
            <p:extLst>
              <p:ext uri="{D42A27DB-BD31-4B8C-83A1-F6EECF244321}">
                <p14:modId xmlns:p14="http://schemas.microsoft.com/office/powerpoint/2010/main" val="3139197784"/>
              </p:ext>
            </p:extLst>
          </p:nvPr>
        </p:nvGraphicFramePr>
        <p:xfrm>
          <a:off x="574785" y="1440914"/>
          <a:ext cx="11111192" cy="5051323"/>
        </p:xfrm>
        <a:graphic>
          <a:graphicData uri="http://schemas.openxmlformats.org/drawingml/2006/table">
            <a:tbl>
              <a:tblPr firstRow="1" bandRow="1">
                <a:tableStyleId>{5C22544A-7EE6-4342-B048-85BDC9FD1C3A}</a:tableStyleId>
              </a:tblPr>
              <a:tblGrid>
                <a:gridCol w="1388899">
                  <a:extLst>
                    <a:ext uri="{9D8B030D-6E8A-4147-A177-3AD203B41FA5}">
                      <a16:colId xmlns:a16="http://schemas.microsoft.com/office/drawing/2014/main" val="362971592"/>
                    </a:ext>
                  </a:extLst>
                </a:gridCol>
                <a:gridCol w="1388899">
                  <a:extLst>
                    <a:ext uri="{9D8B030D-6E8A-4147-A177-3AD203B41FA5}">
                      <a16:colId xmlns:a16="http://schemas.microsoft.com/office/drawing/2014/main" val="1809156056"/>
                    </a:ext>
                  </a:extLst>
                </a:gridCol>
                <a:gridCol w="1388899">
                  <a:extLst>
                    <a:ext uri="{9D8B030D-6E8A-4147-A177-3AD203B41FA5}">
                      <a16:colId xmlns:a16="http://schemas.microsoft.com/office/drawing/2014/main" val="3355380858"/>
                    </a:ext>
                  </a:extLst>
                </a:gridCol>
                <a:gridCol w="1388899">
                  <a:extLst>
                    <a:ext uri="{9D8B030D-6E8A-4147-A177-3AD203B41FA5}">
                      <a16:colId xmlns:a16="http://schemas.microsoft.com/office/drawing/2014/main" val="327614545"/>
                    </a:ext>
                  </a:extLst>
                </a:gridCol>
                <a:gridCol w="1388899">
                  <a:extLst>
                    <a:ext uri="{9D8B030D-6E8A-4147-A177-3AD203B41FA5}">
                      <a16:colId xmlns:a16="http://schemas.microsoft.com/office/drawing/2014/main" val="422743293"/>
                    </a:ext>
                  </a:extLst>
                </a:gridCol>
                <a:gridCol w="1388899">
                  <a:extLst>
                    <a:ext uri="{9D8B030D-6E8A-4147-A177-3AD203B41FA5}">
                      <a16:colId xmlns:a16="http://schemas.microsoft.com/office/drawing/2014/main" val="2401089449"/>
                    </a:ext>
                  </a:extLst>
                </a:gridCol>
                <a:gridCol w="1388899">
                  <a:extLst>
                    <a:ext uri="{9D8B030D-6E8A-4147-A177-3AD203B41FA5}">
                      <a16:colId xmlns:a16="http://schemas.microsoft.com/office/drawing/2014/main" val="3186373555"/>
                    </a:ext>
                  </a:extLst>
                </a:gridCol>
                <a:gridCol w="1388899">
                  <a:extLst>
                    <a:ext uri="{9D8B030D-6E8A-4147-A177-3AD203B41FA5}">
                      <a16:colId xmlns:a16="http://schemas.microsoft.com/office/drawing/2014/main" val="253514475"/>
                    </a:ext>
                  </a:extLst>
                </a:gridCol>
              </a:tblGrid>
              <a:tr h="917393">
                <a:tc>
                  <a:txBody>
                    <a:bodyPr/>
                    <a:lstStyle/>
                    <a:p>
                      <a:r>
                        <a:rPr lang="en-US" sz="1200" u="sng">
                          <a:solidFill>
                            <a:schemeClr val="tx1"/>
                          </a:solidFill>
                        </a:rPr>
                        <a:t>Name of the Provider</a:t>
                      </a:r>
                    </a:p>
                  </a:txBody>
                  <a:tcPr/>
                </a:tc>
                <a:tc>
                  <a:txBody>
                    <a:bodyPr/>
                    <a:lstStyle/>
                    <a:p>
                      <a:r>
                        <a:rPr lang="en-US" sz="1200" u="sng">
                          <a:solidFill>
                            <a:schemeClr val="tx1"/>
                          </a:solidFill>
                        </a:rPr>
                        <a:t>Type of Provider</a:t>
                      </a:r>
                    </a:p>
                  </a:txBody>
                  <a:tcPr/>
                </a:tc>
                <a:tc>
                  <a:txBody>
                    <a:bodyPr/>
                    <a:lstStyle/>
                    <a:p>
                      <a:r>
                        <a:rPr lang="en-US" sz="1200" u="sng">
                          <a:solidFill>
                            <a:schemeClr val="tx1"/>
                          </a:solidFill>
                        </a:rPr>
                        <a:t>Name of the Program</a:t>
                      </a:r>
                    </a:p>
                  </a:txBody>
                  <a:tcPr/>
                </a:tc>
                <a:tc>
                  <a:txBody>
                    <a:bodyPr/>
                    <a:lstStyle/>
                    <a:p>
                      <a:r>
                        <a:rPr lang="en-US" sz="1200" u="sng">
                          <a:solidFill>
                            <a:schemeClr val="tx1"/>
                          </a:solidFill>
                        </a:rPr>
                        <a:t>Brief Description</a:t>
                      </a:r>
                    </a:p>
                  </a:txBody>
                  <a:tcPr/>
                </a:tc>
                <a:tc>
                  <a:txBody>
                    <a:bodyPr/>
                    <a:lstStyle/>
                    <a:p>
                      <a:r>
                        <a:rPr lang="en-US" sz="1200" u="sng">
                          <a:solidFill>
                            <a:schemeClr val="tx1"/>
                          </a:solidFill>
                        </a:rPr>
                        <a:t>Type of Support</a:t>
                      </a:r>
                    </a:p>
                    <a:p>
                      <a:pPr marL="171450" indent="-171450">
                        <a:buFont typeface="Arial" panose="020B0604020202020204" pitchFamily="34" charset="0"/>
                        <a:buChar char="•"/>
                      </a:pPr>
                      <a:r>
                        <a:rPr lang="en-US" sz="1200" b="0">
                          <a:solidFill>
                            <a:schemeClr val="tx1"/>
                          </a:solidFill>
                        </a:rPr>
                        <a:t>Financial</a:t>
                      </a:r>
                    </a:p>
                    <a:p>
                      <a:pPr marL="171450" indent="-171450">
                        <a:buFont typeface="Arial" panose="020B0604020202020204" pitchFamily="34" charset="0"/>
                        <a:buChar char="•"/>
                      </a:pPr>
                      <a:r>
                        <a:rPr lang="en-US" sz="1200" b="0">
                          <a:solidFill>
                            <a:schemeClr val="tx1"/>
                          </a:solidFill>
                        </a:rPr>
                        <a:t>Non-Financial</a:t>
                      </a:r>
                    </a:p>
                    <a:p>
                      <a:pPr marL="171450" indent="-171450">
                        <a:buFont typeface="Arial" panose="020B0604020202020204" pitchFamily="34" charset="0"/>
                        <a:buChar char="•"/>
                      </a:pPr>
                      <a:r>
                        <a:rPr lang="en-US" sz="1200" b="0">
                          <a:solidFill>
                            <a:schemeClr val="tx1"/>
                          </a:solidFill>
                        </a:rPr>
                        <a:t>Both</a:t>
                      </a:r>
                    </a:p>
                  </a:txBody>
                  <a:tcPr/>
                </a:tc>
                <a:tc>
                  <a:txBody>
                    <a:bodyPr/>
                    <a:lstStyle/>
                    <a:p>
                      <a:r>
                        <a:rPr lang="en-US" sz="1200" u="sng">
                          <a:solidFill>
                            <a:schemeClr val="tx1"/>
                          </a:solidFill>
                        </a:rPr>
                        <a:t>Key Offerings</a:t>
                      </a:r>
                    </a:p>
                  </a:txBody>
                  <a:tcPr/>
                </a:tc>
                <a:tc>
                  <a:txBody>
                    <a:bodyPr/>
                    <a:lstStyle/>
                    <a:p>
                      <a:r>
                        <a:rPr lang="en-US" sz="1200" u="sng">
                          <a:solidFill>
                            <a:schemeClr val="tx1"/>
                          </a:solidFill>
                        </a:rPr>
                        <a:t>Eligibility Criteria and Target Segment</a:t>
                      </a:r>
                    </a:p>
                  </a:txBody>
                  <a:tcPr/>
                </a:tc>
                <a:tc>
                  <a:txBody>
                    <a:bodyPr/>
                    <a:lstStyle/>
                    <a:p>
                      <a:r>
                        <a:rPr lang="en-US" sz="1200" u="sng">
                          <a:solidFill>
                            <a:schemeClr val="tx1"/>
                          </a:solidFill>
                        </a:rPr>
                        <a:t>Source</a:t>
                      </a:r>
                    </a:p>
                  </a:txBody>
                  <a:tcPr/>
                </a:tc>
                <a:extLst>
                  <a:ext uri="{0D108BD9-81ED-4DB2-BD59-A6C34878D82A}">
                    <a16:rowId xmlns:a16="http://schemas.microsoft.com/office/drawing/2014/main" val="49545939"/>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821284677"/>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208911209"/>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809871552"/>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26854747"/>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166576093"/>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73540208"/>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851413544"/>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714584904"/>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877457788"/>
                  </a:ext>
                </a:extLst>
              </a:tr>
              <a:tr h="413393">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4291732505"/>
                  </a:ext>
                </a:extLst>
              </a:tr>
            </a:tbl>
          </a:graphicData>
        </a:graphic>
      </p:graphicFrame>
    </p:spTree>
    <p:extLst>
      <p:ext uri="{BB962C8B-B14F-4D97-AF65-F5344CB8AC3E}">
        <p14:creationId xmlns:p14="http://schemas.microsoft.com/office/powerpoint/2010/main" val="251497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6BB11-0D46-8C97-FBA0-AF52A106C4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F1BD86-2998-E9A7-0E5D-6CABC8286C59}"/>
              </a:ext>
            </a:extLst>
          </p:cNvPr>
          <p:cNvSpPr>
            <a:spLocks noGrp="1"/>
          </p:cNvSpPr>
          <p:nvPr>
            <p:ph type="body" sz="quarter" idx="15"/>
          </p:nvPr>
        </p:nvSpPr>
        <p:spPr>
          <a:xfrm>
            <a:off x="574785" y="660867"/>
            <a:ext cx="10997675" cy="647179"/>
          </a:xfrm>
        </p:spPr>
        <p:txBody>
          <a:bodyPr/>
          <a:lstStyle/>
          <a:p>
            <a:r>
              <a:rPr lang="en-US">
                <a:solidFill>
                  <a:srgbClr val="F09F06"/>
                </a:solidFill>
                <a:latin typeface="Georgia" panose="02040502050405020303" pitchFamily="18" charset="0"/>
              </a:rPr>
              <a:t>Activity 2: </a:t>
            </a:r>
            <a:r>
              <a:rPr lang="en-US">
                <a:latin typeface="Georgia" panose="02040502050405020303" pitchFamily="18" charset="0"/>
              </a:rPr>
              <a:t>Review online sources to summarize non-financial / BDS offering per provider</a:t>
            </a:r>
          </a:p>
        </p:txBody>
      </p:sp>
      <p:graphicFrame>
        <p:nvGraphicFramePr>
          <p:cNvPr id="5" name="Content Placeholder 4">
            <a:extLst>
              <a:ext uri="{FF2B5EF4-FFF2-40B4-BE49-F238E27FC236}">
                <a16:creationId xmlns:a16="http://schemas.microsoft.com/office/drawing/2014/main" id="{05F1517A-A21C-73E3-5C21-8BFAAE701CB1}"/>
              </a:ext>
            </a:extLst>
          </p:cNvPr>
          <p:cNvGraphicFramePr>
            <a:graphicFrameLocks noGrp="1"/>
          </p:cNvGraphicFramePr>
          <p:nvPr>
            <p:ph sz="quarter" idx="16"/>
            <p:extLst>
              <p:ext uri="{D42A27DB-BD31-4B8C-83A1-F6EECF244321}">
                <p14:modId xmlns:p14="http://schemas.microsoft.com/office/powerpoint/2010/main" val="1033532297"/>
              </p:ext>
            </p:extLst>
          </p:nvPr>
        </p:nvGraphicFramePr>
        <p:xfrm>
          <a:off x="574785" y="1526704"/>
          <a:ext cx="11111192" cy="4976968"/>
        </p:xfrm>
        <a:graphic>
          <a:graphicData uri="http://schemas.openxmlformats.org/drawingml/2006/table">
            <a:tbl>
              <a:tblPr firstRow="1" bandRow="1">
                <a:tableStyleId>{5C22544A-7EE6-4342-B048-85BDC9FD1C3A}</a:tableStyleId>
              </a:tblPr>
              <a:tblGrid>
                <a:gridCol w="1388899">
                  <a:extLst>
                    <a:ext uri="{9D8B030D-6E8A-4147-A177-3AD203B41FA5}">
                      <a16:colId xmlns:a16="http://schemas.microsoft.com/office/drawing/2014/main" val="362971592"/>
                    </a:ext>
                  </a:extLst>
                </a:gridCol>
                <a:gridCol w="1388899">
                  <a:extLst>
                    <a:ext uri="{9D8B030D-6E8A-4147-A177-3AD203B41FA5}">
                      <a16:colId xmlns:a16="http://schemas.microsoft.com/office/drawing/2014/main" val="1809156056"/>
                    </a:ext>
                  </a:extLst>
                </a:gridCol>
                <a:gridCol w="1388899">
                  <a:extLst>
                    <a:ext uri="{9D8B030D-6E8A-4147-A177-3AD203B41FA5}">
                      <a16:colId xmlns:a16="http://schemas.microsoft.com/office/drawing/2014/main" val="3355380858"/>
                    </a:ext>
                  </a:extLst>
                </a:gridCol>
                <a:gridCol w="1388899">
                  <a:extLst>
                    <a:ext uri="{9D8B030D-6E8A-4147-A177-3AD203B41FA5}">
                      <a16:colId xmlns:a16="http://schemas.microsoft.com/office/drawing/2014/main" val="327614545"/>
                    </a:ext>
                  </a:extLst>
                </a:gridCol>
                <a:gridCol w="1388899">
                  <a:extLst>
                    <a:ext uri="{9D8B030D-6E8A-4147-A177-3AD203B41FA5}">
                      <a16:colId xmlns:a16="http://schemas.microsoft.com/office/drawing/2014/main" val="422743293"/>
                    </a:ext>
                  </a:extLst>
                </a:gridCol>
                <a:gridCol w="1388899">
                  <a:extLst>
                    <a:ext uri="{9D8B030D-6E8A-4147-A177-3AD203B41FA5}">
                      <a16:colId xmlns:a16="http://schemas.microsoft.com/office/drawing/2014/main" val="2401089449"/>
                    </a:ext>
                  </a:extLst>
                </a:gridCol>
                <a:gridCol w="1388899">
                  <a:extLst>
                    <a:ext uri="{9D8B030D-6E8A-4147-A177-3AD203B41FA5}">
                      <a16:colId xmlns:a16="http://schemas.microsoft.com/office/drawing/2014/main" val="3186373555"/>
                    </a:ext>
                  </a:extLst>
                </a:gridCol>
                <a:gridCol w="1388899">
                  <a:extLst>
                    <a:ext uri="{9D8B030D-6E8A-4147-A177-3AD203B41FA5}">
                      <a16:colId xmlns:a16="http://schemas.microsoft.com/office/drawing/2014/main" val="253514475"/>
                    </a:ext>
                  </a:extLst>
                </a:gridCol>
              </a:tblGrid>
              <a:tr h="903888">
                <a:tc>
                  <a:txBody>
                    <a:bodyPr/>
                    <a:lstStyle/>
                    <a:p>
                      <a:r>
                        <a:rPr lang="en-US" sz="1200" u="sng">
                          <a:solidFill>
                            <a:schemeClr val="tx1"/>
                          </a:solidFill>
                        </a:rPr>
                        <a:t>Name of the Provider</a:t>
                      </a:r>
                    </a:p>
                  </a:txBody>
                  <a:tcPr/>
                </a:tc>
                <a:tc>
                  <a:txBody>
                    <a:bodyPr/>
                    <a:lstStyle/>
                    <a:p>
                      <a:r>
                        <a:rPr lang="en-US" sz="1200" u="sng">
                          <a:solidFill>
                            <a:schemeClr val="tx1"/>
                          </a:solidFill>
                        </a:rPr>
                        <a:t>Type of Provider</a:t>
                      </a:r>
                      <a:endParaRPr lang="en-US" sz="1200">
                        <a:solidFill>
                          <a:schemeClr val="tx1"/>
                        </a:solidFill>
                      </a:endParaRPr>
                    </a:p>
                  </a:txBody>
                  <a:tcPr/>
                </a:tc>
                <a:tc>
                  <a:txBody>
                    <a:bodyPr/>
                    <a:lstStyle/>
                    <a:p>
                      <a:r>
                        <a:rPr lang="en-US" sz="1200" u="sng">
                          <a:solidFill>
                            <a:schemeClr val="tx1"/>
                          </a:solidFill>
                        </a:rPr>
                        <a:t>Name of the Program</a:t>
                      </a:r>
                    </a:p>
                  </a:txBody>
                  <a:tcPr/>
                </a:tc>
                <a:tc>
                  <a:txBody>
                    <a:bodyPr/>
                    <a:lstStyle/>
                    <a:p>
                      <a:r>
                        <a:rPr lang="en-US" sz="1200" u="sng">
                          <a:solidFill>
                            <a:schemeClr val="tx1"/>
                          </a:solidFill>
                        </a:rPr>
                        <a:t>Brief Description</a:t>
                      </a:r>
                    </a:p>
                  </a:txBody>
                  <a:tcPr/>
                </a:tc>
                <a:tc>
                  <a:txBody>
                    <a:bodyPr/>
                    <a:lstStyle/>
                    <a:p>
                      <a:r>
                        <a:rPr lang="en-US" sz="1200" u="sng">
                          <a:solidFill>
                            <a:schemeClr val="tx1"/>
                          </a:solidFill>
                        </a:rPr>
                        <a:t>Type of Support</a:t>
                      </a:r>
                    </a:p>
                    <a:p>
                      <a:pPr marL="171450" indent="-171450">
                        <a:buFont typeface="Arial" panose="020B0604020202020204" pitchFamily="34" charset="0"/>
                        <a:buChar char="•"/>
                      </a:pPr>
                      <a:r>
                        <a:rPr lang="en-US" sz="1200" b="0">
                          <a:solidFill>
                            <a:schemeClr val="tx1"/>
                          </a:solidFill>
                        </a:rPr>
                        <a:t>Financial</a:t>
                      </a:r>
                    </a:p>
                    <a:p>
                      <a:pPr marL="171450" indent="-171450">
                        <a:buFont typeface="Arial" panose="020B0604020202020204" pitchFamily="34" charset="0"/>
                        <a:buChar char="•"/>
                      </a:pPr>
                      <a:r>
                        <a:rPr lang="en-US" sz="1200" b="0">
                          <a:solidFill>
                            <a:schemeClr val="tx1"/>
                          </a:solidFill>
                        </a:rPr>
                        <a:t>Non-Financial</a:t>
                      </a:r>
                    </a:p>
                    <a:p>
                      <a:pPr marL="171450" indent="-171450">
                        <a:buFont typeface="Arial" panose="020B0604020202020204" pitchFamily="34" charset="0"/>
                        <a:buChar char="•"/>
                      </a:pPr>
                      <a:r>
                        <a:rPr lang="en-US" sz="1200" b="0">
                          <a:solidFill>
                            <a:schemeClr val="tx1"/>
                          </a:solidFill>
                        </a:rPr>
                        <a:t>Both</a:t>
                      </a:r>
                    </a:p>
                  </a:txBody>
                  <a:tcPr/>
                </a:tc>
                <a:tc>
                  <a:txBody>
                    <a:bodyPr/>
                    <a:lstStyle/>
                    <a:p>
                      <a:r>
                        <a:rPr lang="en-US" sz="1200" u="sng">
                          <a:solidFill>
                            <a:schemeClr val="tx1"/>
                          </a:solidFill>
                        </a:rPr>
                        <a:t>Key Offerings</a:t>
                      </a:r>
                    </a:p>
                  </a:txBody>
                  <a:tcPr/>
                </a:tc>
                <a:tc>
                  <a:txBody>
                    <a:bodyPr/>
                    <a:lstStyle/>
                    <a:p>
                      <a:r>
                        <a:rPr lang="en-US" sz="1200" u="sng">
                          <a:solidFill>
                            <a:schemeClr val="tx1"/>
                          </a:solidFill>
                        </a:rPr>
                        <a:t>Eligibility Criteria and Target Segment</a:t>
                      </a:r>
                    </a:p>
                  </a:txBody>
                  <a:tcPr/>
                </a:tc>
                <a:tc>
                  <a:txBody>
                    <a:bodyPr/>
                    <a:lstStyle/>
                    <a:p>
                      <a:r>
                        <a:rPr lang="en-US" sz="1200" u="sng">
                          <a:solidFill>
                            <a:schemeClr val="tx1"/>
                          </a:solidFill>
                        </a:rPr>
                        <a:t>Source</a:t>
                      </a:r>
                    </a:p>
                  </a:txBody>
                  <a:tcPr/>
                </a:tc>
                <a:extLst>
                  <a:ext uri="{0D108BD9-81ED-4DB2-BD59-A6C34878D82A}">
                    <a16:rowId xmlns:a16="http://schemas.microsoft.com/office/drawing/2014/main" val="49545939"/>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821284677"/>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208911209"/>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809871552"/>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26854747"/>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166576093"/>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73540208"/>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851413544"/>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714584904"/>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877457788"/>
                  </a:ext>
                </a:extLst>
              </a:tr>
              <a:tr h="407308">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4291732505"/>
                  </a:ext>
                </a:extLst>
              </a:tr>
            </a:tbl>
          </a:graphicData>
        </a:graphic>
      </p:graphicFrame>
    </p:spTree>
    <p:extLst>
      <p:ext uri="{BB962C8B-B14F-4D97-AF65-F5344CB8AC3E}">
        <p14:creationId xmlns:p14="http://schemas.microsoft.com/office/powerpoint/2010/main" val="293071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8441F-57E1-7C2C-30A6-2EE76E3D15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6856FF-BA33-B129-0F6E-DF038FB47722}"/>
              </a:ext>
            </a:extLst>
          </p:cNvPr>
          <p:cNvSpPr>
            <a:spLocks noGrp="1"/>
          </p:cNvSpPr>
          <p:nvPr>
            <p:ph type="body" sz="quarter" idx="15"/>
          </p:nvPr>
        </p:nvSpPr>
        <p:spPr/>
        <p:txBody>
          <a:bodyPr/>
          <a:lstStyle/>
          <a:p>
            <a:r>
              <a:rPr lang="en-US">
                <a:solidFill>
                  <a:srgbClr val="F09F06"/>
                </a:solidFill>
                <a:latin typeface="Georgia" panose="02040502050405020303" pitchFamily="18" charset="0"/>
              </a:rPr>
              <a:t>Activity 2: </a:t>
            </a:r>
            <a:r>
              <a:rPr lang="en-US">
                <a:latin typeface="Georgia" panose="02040502050405020303" pitchFamily="18" charset="0"/>
              </a:rPr>
              <a:t>Review online sources to summarize public programs targeting WSMEs</a:t>
            </a:r>
          </a:p>
        </p:txBody>
      </p:sp>
      <p:graphicFrame>
        <p:nvGraphicFramePr>
          <p:cNvPr id="5" name="Content Placeholder 4">
            <a:extLst>
              <a:ext uri="{FF2B5EF4-FFF2-40B4-BE49-F238E27FC236}">
                <a16:creationId xmlns:a16="http://schemas.microsoft.com/office/drawing/2014/main" id="{0B2099C5-4DC6-C25E-5A80-48E7D9C717BC}"/>
              </a:ext>
            </a:extLst>
          </p:cNvPr>
          <p:cNvGraphicFramePr>
            <a:graphicFrameLocks noGrp="1"/>
          </p:cNvGraphicFramePr>
          <p:nvPr>
            <p:ph sz="quarter" idx="16"/>
            <p:extLst>
              <p:ext uri="{D42A27DB-BD31-4B8C-83A1-F6EECF244321}">
                <p14:modId xmlns:p14="http://schemas.microsoft.com/office/powerpoint/2010/main" val="950182144"/>
              </p:ext>
            </p:extLst>
          </p:nvPr>
        </p:nvGraphicFramePr>
        <p:xfrm>
          <a:off x="574785" y="1609398"/>
          <a:ext cx="11169912" cy="4538039"/>
        </p:xfrm>
        <a:graphic>
          <a:graphicData uri="http://schemas.openxmlformats.org/drawingml/2006/table">
            <a:tbl>
              <a:tblPr firstRow="1" bandRow="1">
                <a:tableStyleId>{21E4AEA4-8DFA-4A89-87EB-49C32662AFE0}</a:tableStyleId>
              </a:tblPr>
              <a:tblGrid>
                <a:gridCol w="1396239">
                  <a:extLst>
                    <a:ext uri="{9D8B030D-6E8A-4147-A177-3AD203B41FA5}">
                      <a16:colId xmlns:a16="http://schemas.microsoft.com/office/drawing/2014/main" val="362971592"/>
                    </a:ext>
                  </a:extLst>
                </a:gridCol>
                <a:gridCol w="1396239">
                  <a:extLst>
                    <a:ext uri="{9D8B030D-6E8A-4147-A177-3AD203B41FA5}">
                      <a16:colId xmlns:a16="http://schemas.microsoft.com/office/drawing/2014/main" val="1809156056"/>
                    </a:ext>
                  </a:extLst>
                </a:gridCol>
                <a:gridCol w="1396239">
                  <a:extLst>
                    <a:ext uri="{9D8B030D-6E8A-4147-A177-3AD203B41FA5}">
                      <a16:colId xmlns:a16="http://schemas.microsoft.com/office/drawing/2014/main" val="3355380858"/>
                    </a:ext>
                  </a:extLst>
                </a:gridCol>
                <a:gridCol w="1396239">
                  <a:extLst>
                    <a:ext uri="{9D8B030D-6E8A-4147-A177-3AD203B41FA5}">
                      <a16:colId xmlns:a16="http://schemas.microsoft.com/office/drawing/2014/main" val="327614545"/>
                    </a:ext>
                  </a:extLst>
                </a:gridCol>
                <a:gridCol w="1396239">
                  <a:extLst>
                    <a:ext uri="{9D8B030D-6E8A-4147-A177-3AD203B41FA5}">
                      <a16:colId xmlns:a16="http://schemas.microsoft.com/office/drawing/2014/main" val="422743293"/>
                    </a:ext>
                  </a:extLst>
                </a:gridCol>
                <a:gridCol w="1396239">
                  <a:extLst>
                    <a:ext uri="{9D8B030D-6E8A-4147-A177-3AD203B41FA5}">
                      <a16:colId xmlns:a16="http://schemas.microsoft.com/office/drawing/2014/main" val="2401089449"/>
                    </a:ext>
                  </a:extLst>
                </a:gridCol>
                <a:gridCol w="1396239">
                  <a:extLst>
                    <a:ext uri="{9D8B030D-6E8A-4147-A177-3AD203B41FA5}">
                      <a16:colId xmlns:a16="http://schemas.microsoft.com/office/drawing/2014/main" val="3186373555"/>
                    </a:ext>
                  </a:extLst>
                </a:gridCol>
                <a:gridCol w="1396239">
                  <a:extLst>
                    <a:ext uri="{9D8B030D-6E8A-4147-A177-3AD203B41FA5}">
                      <a16:colId xmlns:a16="http://schemas.microsoft.com/office/drawing/2014/main" val="253514475"/>
                    </a:ext>
                  </a:extLst>
                </a:gridCol>
              </a:tblGrid>
              <a:tr h="1092366">
                <a:tc>
                  <a:txBody>
                    <a:bodyPr/>
                    <a:lstStyle/>
                    <a:p>
                      <a:r>
                        <a:rPr lang="en-US" sz="1200" u="sng"/>
                        <a:t>Name of the Provider</a:t>
                      </a:r>
                    </a:p>
                  </a:txBody>
                  <a:tcPr/>
                </a:tc>
                <a:tc>
                  <a:txBody>
                    <a:bodyPr/>
                    <a:lstStyle/>
                    <a:p>
                      <a:r>
                        <a:rPr lang="en-US" sz="1200" u="sng"/>
                        <a:t>Type of Provider</a:t>
                      </a:r>
                    </a:p>
                  </a:txBody>
                  <a:tcPr/>
                </a:tc>
                <a:tc>
                  <a:txBody>
                    <a:bodyPr/>
                    <a:lstStyle/>
                    <a:p>
                      <a:r>
                        <a:rPr lang="en-US" sz="1200" u="sng"/>
                        <a:t>Name of the Program</a:t>
                      </a:r>
                    </a:p>
                  </a:txBody>
                  <a:tcPr/>
                </a:tc>
                <a:tc>
                  <a:txBody>
                    <a:bodyPr/>
                    <a:lstStyle/>
                    <a:p>
                      <a:r>
                        <a:rPr lang="en-US" sz="1200" u="sng"/>
                        <a:t>Brief Description</a:t>
                      </a:r>
                    </a:p>
                  </a:txBody>
                  <a:tcPr/>
                </a:tc>
                <a:tc>
                  <a:txBody>
                    <a:bodyPr/>
                    <a:lstStyle/>
                    <a:p>
                      <a:r>
                        <a:rPr lang="en-US" sz="1200" u="sng"/>
                        <a:t>Type of Support</a:t>
                      </a:r>
                    </a:p>
                    <a:p>
                      <a:pPr marL="171450" indent="-171450">
                        <a:buFont typeface="Arial" panose="020B0604020202020204" pitchFamily="34" charset="0"/>
                        <a:buChar char="•"/>
                      </a:pPr>
                      <a:r>
                        <a:rPr lang="en-US" sz="1200" b="0"/>
                        <a:t>Financial</a:t>
                      </a:r>
                    </a:p>
                    <a:p>
                      <a:pPr marL="171450" indent="-171450">
                        <a:buFont typeface="Arial" panose="020B0604020202020204" pitchFamily="34" charset="0"/>
                        <a:buChar char="•"/>
                      </a:pPr>
                      <a:r>
                        <a:rPr lang="en-US" sz="1200" b="0"/>
                        <a:t>Non-Financial</a:t>
                      </a:r>
                    </a:p>
                    <a:p>
                      <a:pPr marL="171450" indent="-171450">
                        <a:buFont typeface="Arial" panose="020B0604020202020204" pitchFamily="34" charset="0"/>
                        <a:buChar char="•"/>
                      </a:pPr>
                      <a:r>
                        <a:rPr lang="en-US" sz="1200" b="0"/>
                        <a:t>Both</a:t>
                      </a:r>
                    </a:p>
                  </a:txBody>
                  <a:tcPr/>
                </a:tc>
                <a:tc>
                  <a:txBody>
                    <a:bodyPr/>
                    <a:lstStyle/>
                    <a:p>
                      <a:r>
                        <a:rPr lang="en-US" sz="1200" u="sng"/>
                        <a:t>Key Offering</a:t>
                      </a:r>
                    </a:p>
                  </a:txBody>
                  <a:tcPr/>
                </a:tc>
                <a:tc>
                  <a:txBody>
                    <a:bodyPr/>
                    <a:lstStyle/>
                    <a:p>
                      <a:r>
                        <a:rPr lang="en-US" sz="1200" u="sng"/>
                        <a:t>Eligibility Criteria and Target Segment</a:t>
                      </a:r>
                    </a:p>
                  </a:txBody>
                  <a:tcPr/>
                </a:tc>
                <a:tc>
                  <a:txBody>
                    <a:bodyPr/>
                    <a:lstStyle/>
                    <a:p>
                      <a:r>
                        <a:rPr lang="en-US" sz="1200" u="sng"/>
                        <a:t>Source</a:t>
                      </a:r>
                    </a:p>
                  </a:txBody>
                  <a:tcPr/>
                </a:tc>
                <a:extLst>
                  <a:ext uri="{0D108BD9-81ED-4DB2-BD59-A6C34878D82A}">
                    <a16:rowId xmlns:a16="http://schemas.microsoft.com/office/drawing/2014/main" val="49545939"/>
                  </a:ext>
                </a:extLst>
              </a:tr>
              <a:tr h="492239">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821284677"/>
                  </a:ext>
                </a:extLst>
              </a:tr>
              <a:tr h="492239">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208911209"/>
                  </a:ext>
                </a:extLst>
              </a:tr>
              <a:tr h="492239">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809871552"/>
                  </a:ext>
                </a:extLst>
              </a:tr>
              <a:tr h="492239">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26854747"/>
                  </a:ext>
                </a:extLst>
              </a:tr>
              <a:tr h="492239">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166576093"/>
                  </a:ext>
                </a:extLst>
              </a:tr>
              <a:tr h="492239">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173540208"/>
                  </a:ext>
                </a:extLst>
              </a:tr>
              <a:tr h="492239">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851413544"/>
                  </a:ext>
                </a:extLst>
              </a:tr>
            </a:tbl>
          </a:graphicData>
        </a:graphic>
      </p:graphicFrame>
    </p:spTree>
    <p:extLst>
      <p:ext uri="{BB962C8B-B14F-4D97-AF65-F5344CB8AC3E}">
        <p14:creationId xmlns:p14="http://schemas.microsoft.com/office/powerpoint/2010/main" val="10863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313ED-204F-109F-EC13-F322475D26B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AA431F-2E94-7C40-6BFA-4CD5136280A9}"/>
              </a:ext>
            </a:extLst>
          </p:cNvPr>
          <p:cNvSpPr>
            <a:spLocks noGrp="1"/>
          </p:cNvSpPr>
          <p:nvPr>
            <p:ph type="body" sz="quarter" idx="15"/>
          </p:nvPr>
        </p:nvSpPr>
        <p:spPr>
          <a:xfrm>
            <a:off x="420272" y="491500"/>
            <a:ext cx="11351456" cy="647179"/>
          </a:xfrm>
        </p:spPr>
        <p:txBody>
          <a:bodyPr/>
          <a:lstStyle/>
          <a:p>
            <a:r>
              <a:rPr lang="en-US" sz="2200">
                <a:solidFill>
                  <a:srgbClr val="F09F06"/>
                </a:solidFill>
                <a:latin typeface="Georgia" panose="02040502050405020303" pitchFamily="18" charset="0"/>
              </a:rPr>
              <a:t>Activity 3.1: </a:t>
            </a:r>
            <a:r>
              <a:rPr lang="en-US" sz="2200">
                <a:latin typeface="Georgia" panose="02040502050405020303" pitchFamily="18" charset="0"/>
              </a:rPr>
              <a:t>Review step 2 to summarize financial offering targeting each segment</a:t>
            </a:r>
          </a:p>
        </p:txBody>
      </p:sp>
      <p:sp>
        <p:nvSpPr>
          <p:cNvPr id="5" name="Rectangle 4">
            <a:extLst>
              <a:ext uri="{FF2B5EF4-FFF2-40B4-BE49-F238E27FC236}">
                <a16:creationId xmlns:a16="http://schemas.microsoft.com/office/drawing/2014/main" id="{7390F7A8-71D6-C004-E80F-615E4B2E262E}"/>
              </a:ext>
            </a:extLst>
          </p:cNvPr>
          <p:cNvSpPr>
            <a:spLocks/>
          </p:cNvSpPr>
          <p:nvPr/>
        </p:nvSpPr>
        <p:spPr>
          <a:xfrm>
            <a:off x="420272" y="1582126"/>
            <a:ext cx="1106050" cy="1574714"/>
          </a:xfrm>
          <a:prstGeom prst="rect">
            <a:avLst/>
          </a:prstGeom>
          <a:solidFill>
            <a:schemeClr val="accent2"/>
          </a:solidFill>
          <a:ln>
            <a:solidFill>
              <a:srgbClr val="0E23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EFFFE"/>
                </a:solidFill>
                <a:effectLst/>
                <a:uLnTx/>
                <a:uFillTx/>
                <a:latin typeface="Helvetica" pitchFamily="2" charset="0"/>
                <a:ea typeface="+mn-ea"/>
                <a:cs typeface="+mn-cs"/>
              </a:rPr>
              <a:t>High Growth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srgbClr val="FEFFFE"/>
                </a:solidFill>
                <a:latin typeface="Helvetica" pitchFamily="2" charset="0"/>
              </a:rPr>
              <a:t>&gt;50%</a:t>
            </a:r>
            <a:endParaRPr kumimoji="0" lang="en-US" sz="1200" i="1"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2BF1084F-35E4-AB96-18C8-4635BAFBCB7F}"/>
              </a:ext>
            </a:extLst>
          </p:cNvPr>
          <p:cNvSpPr>
            <a:spLocks/>
          </p:cNvSpPr>
          <p:nvPr/>
        </p:nvSpPr>
        <p:spPr>
          <a:xfrm>
            <a:off x="420272" y="3269885"/>
            <a:ext cx="1106049" cy="1574714"/>
          </a:xfrm>
          <a:prstGeom prst="rect">
            <a:avLst/>
          </a:prstGeom>
          <a:solidFill>
            <a:srgbClr val="2E79AD"/>
          </a:solidFill>
          <a:ln>
            <a:solidFill>
              <a:srgbClr val="2D79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EFFFE"/>
                </a:solidFill>
                <a:effectLst/>
                <a:uLnTx/>
                <a:uFillTx/>
                <a:latin typeface="Helvetica" pitchFamily="2" charset="0"/>
                <a:ea typeface="+mn-ea"/>
                <a:cs typeface="+mn-cs"/>
              </a:rPr>
              <a:t>Moderate Growth</a:t>
            </a:r>
          </a:p>
          <a:p>
            <a:pPr algn="ctr">
              <a:defRPr/>
            </a:pPr>
            <a:r>
              <a:rPr lang="en-US" sz="1200" i="1">
                <a:solidFill>
                  <a:srgbClr val="FEFFFE"/>
                </a:solidFill>
                <a:latin typeface="Helvetica" pitchFamily="2" charset="0"/>
              </a:rPr>
              <a:t>20-50%</a:t>
            </a:r>
          </a:p>
        </p:txBody>
      </p:sp>
      <p:sp>
        <p:nvSpPr>
          <p:cNvPr id="7" name="Rectangle 6">
            <a:extLst>
              <a:ext uri="{FF2B5EF4-FFF2-40B4-BE49-F238E27FC236}">
                <a16:creationId xmlns:a16="http://schemas.microsoft.com/office/drawing/2014/main" id="{B993ACDE-0660-D759-DD6A-8C721AB63A67}"/>
              </a:ext>
            </a:extLst>
          </p:cNvPr>
          <p:cNvSpPr>
            <a:spLocks/>
          </p:cNvSpPr>
          <p:nvPr/>
        </p:nvSpPr>
        <p:spPr>
          <a:xfrm>
            <a:off x="420272" y="4957643"/>
            <a:ext cx="1103544" cy="1574714"/>
          </a:xfrm>
          <a:prstGeom prst="rect">
            <a:avLst/>
          </a:prstGeom>
          <a:solidFill>
            <a:srgbClr val="86CBDD"/>
          </a:solidFill>
          <a:ln>
            <a:solidFill>
              <a:srgbClr val="86CB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EFFFE"/>
                </a:solidFill>
                <a:effectLst/>
                <a:uLnTx/>
                <a:uFillTx/>
                <a:latin typeface="Helvetica" pitchFamily="2" charset="0"/>
                <a:ea typeface="+mn-ea"/>
                <a:cs typeface="+mn-cs"/>
              </a:rPr>
              <a:t>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EFFFE"/>
                </a:solidFill>
                <a:effectLst/>
                <a:uLnTx/>
                <a:uFillTx/>
                <a:latin typeface="Helvetica" pitchFamily="2" charset="0"/>
                <a:ea typeface="+mn-ea"/>
                <a:cs typeface="+mn-cs"/>
              </a:rPr>
              <a:t>Growth</a:t>
            </a:r>
          </a:p>
          <a:p>
            <a:pPr algn="ctr">
              <a:defRPr/>
            </a:pPr>
            <a:r>
              <a:rPr lang="en-US" sz="1200" i="1">
                <a:solidFill>
                  <a:srgbClr val="FEFFFE"/>
                </a:solidFill>
                <a:latin typeface="Helvetica" pitchFamily="2" charset="0"/>
              </a:rPr>
              <a:t>&lt;20%</a:t>
            </a:r>
            <a:endParaRPr kumimoji="0" lang="en-US" sz="1200" i="1"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2419191C-EF7D-23AE-AEC6-94B63F3DE51A}"/>
              </a:ext>
            </a:extLst>
          </p:cNvPr>
          <p:cNvSpPr>
            <a:spLocks/>
          </p:cNvSpPr>
          <p:nvPr/>
        </p:nvSpPr>
        <p:spPr>
          <a:xfrm>
            <a:off x="1665407" y="1582126"/>
            <a:ext cx="4661960" cy="1574714"/>
          </a:xfrm>
          <a:prstGeom prst="rect">
            <a:avLst/>
          </a:prstGeom>
          <a:ln>
            <a:solidFill>
              <a:srgbClr val="0E2341"/>
            </a:solidFill>
          </a:ln>
        </p:spPr>
        <p:style>
          <a:lnRef idx="2">
            <a:schemeClr val="accent2"/>
          </a:lnRef>
          <a:fillRef idx="1">
            <a:schemeClr val="lt1"/>
          </a:fillRef>
          <a:effectRef idx="0">
            <a:schemeClr val="accent2"/>
          </a:effectRef>
          <a:fontRef idx="minor">
            <a:schemeClr val="dk1"/>
          </a:fontRef>
        </p:style>
        <p:txBody>
          <a:bodyPr lIns="72000" tIns="36000" rIns="3600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srgbClr val="272A2C"/>
                </a:solidFill>
                <a:effectLst/>
                <a:uLnTx/>
                <a:uFillTx/>
                <a:latin typeface="Helvetica" pitchFamily="2" charset="0"/>
                <a:ea typeface="+mn-ea"/>
                <a:cs typeface="+mn-cs"/>
              </a:rPr>
              <a:t>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a:solidFill>
                  <a:srgbClr val="272A2C"/>
                </a:solidFill>
                <a:latin typeface="Helvetica" pitchFamily="2" charset="0"/>
              </a:rPr>
              <a:t>xx</a:t>
            </a:r>
            <a:endParaRPr kumimoji="0" lang="en-US" sz="1200" b="0" i="0" u="none" strike="noStrike" kern="1200" cap="none" spc="0" normalizeH="0" baseline="0" noProof="0">
              <a:ln>
                <a:noFill/>
              </a:ln>
              <a:solidFill>
                <a:srgbClr val="272A2C"/>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A729EB42-5803-3F36-B69D-18B3F0BB4071}"/>
              </a:ext>
            </a:extLst>
          </p:cNvPr>
          <p:cNvSpPr>
            <a:spLocks/>
          </p:cNvSpPr>
          <p:nvPr/>
        </p:nvSpPr>
        <p:spPr>
          <a:xfrm>
            <a:off x="1665407" y="4957643"/>
            <a:ext cx="4661960" cy="1574714"/>
          </a:xfrm>
          <a:prstGeom prst="rect">
            <a:avLst/>
          </a:prstGeom>
          <a:ln>
            <a:solidFill>
              <a:srgbClr val="86CBDD"/>
            </a:solidFill>
          </a:ln>
        </p:spPr>
        <p:style>
          <a:lnRef idx="2">
            <a:schemeClr val="accent2"/>
          </a:lnRef>
          <a:fillRef idx="1">
            <a:schemeClr val="lt1"/>
          </a:fillRef>
          <a:effectRef idx="0">
            <a:schemeClr val="accent2"/>
          </a:effectRef>
          <a:fontRef idx="minor">
            <a:schemeClr val="dk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72A2C"/>
                </a:solidFill>
                <a:effectLst/>
                <a:uLnTx/>
                <a:uFillTx/>
                <a:latin typeface="Helvetica" pitchFamily="2" charset="0"/>
                <a:ea typeface="+mn-ea"/>
                <a:cs typeface="+mn-cs"/>
              </a:rPr>
              <a:t>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272A2C"/>
                </a:solidFill>
                <a:latin typeface="Helvetica" pitchFamily="2" charset="0"/>
              </a:rPr>
              <a:t>xx</a:t>
            </a:r>
            <a:endParaRPr kumimoji="0" lang="en-US" sz="1200" b="0" i="0" u="none" strike="noStrike" kern="1200" cap="none" spc="0" normalizeH="0" baseline="0" noProof="0">
              <a:ln>
                <a:noFill/>
              </a:ln>
              <a:solidFill>
                <a:srgbClr val="272A2C"/>
              </a:solidFill>
              <a:effectLst/>
              <a:uLnTx/>
              <a:uFillTx/>
              <a:latin typeface="Helvetica" pitchFamily="2" charset="0"/>
              <a:ea typeface="+mn-ea"/>
              <a:cs typeface="+mn-cs"/>
            </a:endParaRPr>
          </a:p>
        </p:txBody>
      </p:sp>
      <p:sp>
        <p:nvSpPr>
          <p:cNvPr id="17" name="TextBox 16">
            <a:extLst>
              <a:ext uri="{FF2B5EF4-FFF2-40B4-BE49-F238E27FC236}">
                <a16:creationId xmlns:a16="http://schemas.microsoft.com/office/drawing/2014/main" id="{C3F03A2C-D081-D585-2EC8-11434D77845C}"/>
              </a:ext>
            </a:extLst>
          </p:cNvPr>
          <p:cNvSpPr txBox="1"/>
          <p:nvPr/>
        </p:nvSpPr>
        <p:spPr>
          <a:xfrm>
            <a:off x="1593832" y="1240547"/>
            <a:ext cx="34390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72A2C"/>
                </a:solidFill>
                <a:effectLst/>
                <a:uLnTx/>
                <a:uFillTx/>
                <a:latin typeface="Helvetica" pitchFamily="2" charset="0"/>
                <a:ea typeface="+mn-ea"/>
                <a:cs typeface="+mn-cs"/>
              </a:rPr>
              <a:t>Existing Offering</a:t>
            </a:r>
          </a:p>
        </p:txBody>
      </p:sp>
      <p:sp>
        <p:nvSpPr>
          <p:cNvPr id="19" name="Rectangle 18">
            <a:extLst>
              <a:ext uri="{FF2B5EF4-FFF2-40B4-BE49-F238E27FC236}">
                <a16:creationId xmlns:a16="http://schemas.microsoft.com/office/drawing/2014/main" id="{86645F82-BEDC-B125-7004-6B2DE8021AA9}"/>
              </a:ext>
            </a:extLst>
          </p:cNvPr>
          <p:cNvSpPr>
            <a:spLocks/>
          </p:cNvSpPr>
          <p:nvPr/>
        </p:nvSpPr>
        <p:spPr>
          <a:xfrm>
            <a:off x="6466452" y="1582126"/>
            <a:ext cx="5230845" cy="1574714"/>
          </a:xfrm>
          <a:prstGeom prst="rect">
            <a:avLst/>
          </a:prstGeom>
          <a:solidFill>
            <a:schemeClr val="accent2"/>
          </a:solidFill>
          <a:ln>
            <a:solidFill>
              <a:srgbClr val="0E2341"/>
            </a:solidFill>
          </a:ln>
        </p:spPr>
        <p:style>
          <a:lnRef idx="2">
            <a:schemeClr val="accent2"/>
          </a:lnRef>
          <a:fillRef idx="1">
            <a:schemeClr val="lt1"/>
          </a:fillRef>
          <a:effectRef idx="0">
            <a:schemeClr val="accent2"/>
          </a:effectRef>
          <a:fontRef idx="minor">
            <a:schemeClr val="dk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srgbClr val="FEFFFE"/>
                </a:solidFill>
                <a:effectLst/>
                <a:uLnTx/>
                <a:uFillTx/>
                <a:latin typeface="Helvetica" pitchFamily="2" charset="0"/>
                <a:ea typeface="+mn-ea"/>
                <a:cs typeface="+mn-cs"/>
              </a:rPr>
              <a:t>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a:solidFill>
                  <a:srgbClr val="FEFFFE"/>
                </a:solidFill>
                <a:latin typeface="Helvetica" pitchFamily="2" charset="0"/>
              </a:rPr>
              <a:t>xx</a:t>
            </a:r>
            <a:endParaRPr kumimoji="0" lang="en-US" sz="1200" b="0" i="1"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E09C7A53-1678-F8EC-62AD-AC8A888E79A0}"/>
              </a:ext>
            </a:extLst>
          </p:cNvPr>
          <p:cNvSpPr>
            <a:spLocks/>
          </p:cNvSpPr>
          <p:nvPr/>
        </p:nvSpPr>
        <p:spPr>
          <a:xfrm>
            <a:off x="6466452" y="3269885"/>
            <a:ext cx="5230845" cy="1574714"/>
          </a:xfrm>
          <a:prstGeom prst="rect">
            <a:avLst/>
          </a:prstGeom>
          <a:solidFill>
            <a:srgbClr val="2E79AD"/>
          </a:solidFill>
          <a:ln>
            <a:solidFill>
              <a:srgbClr val="2D79AD"/>
            </a:solidFill>
          </a:ln>
        </p:spPr>
        <p:style>
          <a:lnRef idx="2">
            <a:schemeClr val="accent2"/>
          </a:lnRef>
          <a:fillRef idx="1">
            <a:schemeClr val="lt1"/>
          </a:fillRef>
          <a:effectRef idx="0">
            <a:schemeClr val="accent2"/>
          </a:effectRef>
          <a:fontRef idx="minor">
            <a:schemeClr val="dk1"/>
          </a:fontRef>
        </p:style>
        <p:txBody>
          <a:bodyPr rtlCol="0" anchor="t"/>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EFFFE"/>
                </a:solidFill>
                <a:effectLst/>
                <a:uLnTx/>
                <a:uFillTx/>
                <a:latin typeface="Helvetica" pitchFamily="2" charset="0"/>
                <a:ea typeface="+mn-ea"/>
                <a:cs typeface="+mn-cs"/>
              </a:rPr>
              <a:t>xx</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EFFFE"/>
                </a:solidFill>
                <a:latin typeface="Helvetica" pitchFamily="2" charset="0"/>
              </a:rPr>
              <a:t>xx</a:t>
            </a:r>
            <a:endParaRPr kumimoji="0" lang="en-US" sz="1200" b="0" i="0"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32513E1B-B6DF-500F-CE62-CAFF0BB64406}"/>
              </a:ext>
            </a:extLst>
          </p:cNvPr>
          <p:cNvSpPr>
            <a:spLocks/>
          </p:cNvSpPr>
          <p:nvPr/>
        </p:nvSpPr>
        <p:spPr>
          <a:xfrm>
            <a:off x="6466452" y="4957643"/>
            <a:ext cx="5230845" cy="1574714"/>
          </a:xfrm>
          <a:prstGeom prst="rect">
            <a:avLst/>
          </a:prstGeom>
          <a:solidFill>
            <a:srgbClr val="86CBDD"/>
          </a:solidFill>
          <a:ln>
            <a:solidFill>
              <a:srgbClr val="86CBDD"/>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EFFFE"/>
                </a:solidFill>
                <a:effectLst/>
                <a:uLnTx/>
                <a:uFillTx/>
                <a:latin typeface="Helvetica" pitchFamily="2" charset="0"/>
                <a:ea typeface="+mn-ea"/>
                <a:cs typeface="+mn-cs"/>
              </a:rPr>
              <a:t>xx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EFFFE"/>
                </a:solidFill>
                <a:latin typeface="Helvetica" pitchFamily="2" charset="0"/>
              </a:rPr>
              <a:t>xx</a:t>
            </a:r>
            <a:endParaRPr kumimoji="0" lang="en-US" sz="1200" b="0" i="0" u="none" strike="noStrike" kern="1200" cap="none" spc="0" normalizeH="0" baseline="0" noProof="0">
              <a:ln>
                <a:noFill/>
              </a:ln>
              <a:solidFill>
                <a:srgbClr val="FEFFFE"/>
              </a:solidFill>
              <a:effectLst/>
              <a:uLnTx/>
              <a:uFillTx/>
              <a:latin typeface="Helvetica" pitchFamily="2" charset="0"/>
              <a:ea typeface="+mn-ea"/>
              <a:cs typeface="+mn-cs"/>
            </a:endParaRPr>
          </a:p>
        </p:txBody>
      </p:sp>
      <p:sp>
        <p:nvSpPr>
          <p:cNvPr id="25" name="TextBox 24">
            <a:extLst>
              <a:ext uri="{FF2B5EF4-FFF2-40B4-BE49-F238E27FC236}">
                <a16:creationId xmlns:a16="http://schemas.microsoft.com/office/drawing/2014/main" id="{1AF65BFF-E5E7-F6C7-F97D-701F68E23E81}"/>
              </a:ext>
            </a:extLst>
          </p:cNvPr>
          <p:cNvSpPr txBox="1"/>
          <p:nvPr/>
        </p:nvSpPr>
        <p:spPr>
          <a:xfrm>
            <a:off x="6466452" y="1240547"/>
            <a:ext cx="39216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72A2C"/>
                </a:solidFill>
                <a:effectLst/>
                <a:uLnTx/>
                <a:uFillTx/>
                <a:latin typeface="Helvetica" pitchFamily="2" charset="0"/>
                <a:ea typeface="+mn-ea"/>
                <a:cs typeface="+mn-cs"/>
              </a:rPr>
              <a:t>Market Opportunity</a:t>
            </a:r>
          </a:p>
        </p:txBody>
      </p:sp>
      <p:sp>
        <p:nvSpPr>
          <p:cNvPr id="3" name="Rectangle 2">
            <a:extLst>
              <a:ext uri="{FF2B5EF4-FFF2-40B4-BE49-F238E27FC236}">
                <a16:creationId xmlns:a16="http://schemas.microsoft.com/office/drawing/2014/main" id="{2705BD7A-D747-0E55-B3D5-A7ADE59D2DCE}"/>
              </a:ext>
            </a:extLst>
          </p:cNvPr>
          <p:cNvSpPr>
            <a:spLocks/>
          </p:cNvSpPr>
          <p:nvPr/>
        </p:nvSpPr>
        <p:spPr>
          <a:xfrm>
            <a:off x="1665407" y="3269885"/>
            <a:ext cx="4661960" cy="1574714"/>
          </a:xfrm>
          <a:prstGeom prst="rect">
            <a:avLst/>
          </a:prstGeom>
          <a:ln>
            <a:solidFill>
              <a:srgbClr val="2D79AD"/>
            </a:solidFill>
          </a:ln>
        </p:spPr>
        <p:style>
          <a:lnRef idx="2">
            <a:schemeClr val="accent2"/>
          </a:lnRef>
          <a:fillRef idx="1">
            <a:schemeClr val="lt1"/>
          </a:fillRef>
          <a:effectRef idx="0">
            <a:schemeClr val="accent2"/>
          </a:effectRef>
          <a:fontRef idx="minor">
            <a:schemeClr val="dk1"/>
          </a:fontRef>
        </p:style>
        <p:txBody>
          <a:bodyPr lIns="72000" tIns="36000" rIns="0" rtlCol="0" anchor="t"/>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72A2C"/>
                </a:solidFill>
                <a:effectLst/>
                <a:uLnTx/>
                <a:uFillTx/>
                <a:latin typeface="Helvetica" pitchFamily="2" charset="0"/>
                <a:ea typeface="+mn-ea"/>
                <a:cs typeface="+mn-cs"/>
              </a:rPr>
              <a:t>xx</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272A2C"/>
                </a:solidFill>
                <a:latin typeface="Helvetica" pitchFamily="2" charset="0"/>
              </a:rPr>
              <a:t>xx</a:t>
            </a:r>
            <a:endParaRPr kumimoji="0" lang="en-US" sz="1200" b="0" i="0" u="none" strike="noStrike" kern="1200" cap="none" spc="0" normalizeH="0" baseline="0" noProof="0">
              <a:ln>
                <a:noFill/>
              </a:ln>
              <a:solidFill>
                <a:srgbClr val="272A2C"/>
              </a:solidFill>
              <a:effectLst/>
              <a:uLnTx/>
              <a:uFillTx/>
              <a:latin typeface="Helvetica" pitchFamily="2" charset="0"/>
              <a:ea typeface="+mn-ea"/>
              <a:cs typeface="+mn-cs"/>
            </a:endParaRPr>
          </a:p>
        </p:txBody>
      </p:sp>
    </p:spTree>
    <p:extLst>
      <p:ext uri="{BB962C8B-B14F-4D97-AF65-F5344CB8AC3E}">
        <p14:creationId xmlns:p14="http://schemas.microsoft.com/office/powerpoint/2010/main" val="3764122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SHAPENAME" val="BottomLine"/>
</p:tagLst>
</file>

<file path=ppt/tags/tag4.xml><?xml version="1.0" encoding="utf-8"?>
<p:tagLst xmlns:a="http://schemas.openxmlformats.org/drawingml/2006/main" xmlns:r="http://schemas.openxmlformats.org/officeDocument/2006/relationships" xmlns:p="http://schemas.openxmlformats.org/presentationml/2006/main">
  <p:tag name="SHAPENAME" val="TopLine"/>
</p:tagLst>
</file>

<file path=ppt/tags/tag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BottomLine"/>
</p:tagLst>
</file>

<file path=ppt/tags/tag9.xml><?xml version="1.0" encoding="utf-8"?>
<p:tagLst xmlns:a="http://schemas.openxmlformats.org/drawingml/2006/main" xmlns:r="http://schemas.openxmlformats.org/officeDocument/2006/relationships" xmlns:p="http://schemas.openxmlformats.org/presentationml/2006/main">
  <p:tag name="SHAPENAME" val="TopLine"/>
</p:tagLst>
</file>

<file path=ppt/theme/theme1.xml><?xml version="1.0" encoding="utf-8"?>
<a:theme xmlns:a="http://schemas.openxmlformats.org/drawingml/2006/main" name="CCX Theme">
  <a:themeElements>
    <a:clrScheme name="Custom 1">
      <a:dk1>
        <a:srgbClr val="272A2C"/>
      </a:dk1>
      <a:lt1>
        <a:srgbClr val="FEFFFE"/>
      </a:lt1>
      <a:dk2>
        <a:srgbClr val="0E223F"/>
      </a:dk2>
      <a:lt2>
        <a:srgbClr val="FFFFFF"/>
      </a:lt2>
      <a:accent1>
        <a:srgbClr val="FCBF49"/>
      </a:accent1>
      <a:accent2>
        <a:srgbClr val="0F2341"/>
      </a:accent2>
      <a:accent3>
        <a:srgbClr val="86CBDC"/>
      </a:accent3>
      <a:accent4>
        <a:srgbClr val="ACA23E"/>
      </a:accent4>
      <a:accent5>
        <a:srgbClr val="F77F00"/>
      </a:accent5>
      <a:accent6>
        <a:srgbClr val="EAE2B7"/>
      </a:accent6>
      <a:hlink>
        <a:srgbClr val="073A72"/>
      </a:hlink>
      <a:folHlink>
        <a:srgbClr val="FDE7AE"/>
      </a:folHlink>
    </a:clrScheme>
    <a:fontScheme name="Custo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X Theme" id="{D189D710-A834-7D4B-9240-F7C1A3599838}" vid="{42000917-CD70-E44D-BCB3-DC76112661ED}"/>
    </a:ext>
  </a:extLst>
</a:theme>
</file>

<file path=ppt/theme/theme2.xml><?xml version="1.0" encoding="utf-8"?>
<a:theme xmlns:a="http://schemas.openxmlformats.org/drawingml/2006/main" name="1_CCX Theme">
  <a:themeElements>
    <a:clrScheme name="Custom 1">
      <a:dk1>
        <a:srgbClr val="272A2C"/>
      </a:dk1>
      <a:lt1>
        <a:srgbClr val="FEFFFE"/>
      </a:lt1>
      <a:dk2>
        <a:srgbClr val="0E223F"/>
      </a:dk2>
      <a:lt2>
        <a:srgbClr val="FFFFFF"/>
      </a:lt2>
      <a:accent1>
        <a:srgbClr val="FCBF49"/>
      </a:accent1>
      <a:accent2>
        <a:srgbClr val="0F2341"/>
      </a:accent2>
      <a:accent3>
        <a:srgbClr val="86CBDC"/>
      </a:accent3>
      <a:accent4>
        <a:srgbClr val="ACA23E"/>
      </a:accent4>
      <a:accent5>
        <a:srgbClr val="F77F00"/>
      </a:accent5>
      <a:accent6>
        <a:srgbClr val="EAE2B7"/>
      </a:accent6>
      <a:hlink>
        <a:srgbClr val="073A72"/>
      </a:hlink>
      <a:folHlink>
        <a:srgbClr val="FDE7AE"/>
      </a:folHlink>
    </a:clrScheme>
    <a:fontScheme name="Custo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X Theme" id="{D189D710-A834-7D4B-9240-F7C1A3599838}" vid="{42000917-CD70-E44D-BCB3-DC76112661ED}"/>
    </a:ext>
  </a:extLst>
</a:theme>
</file>

<file path=ppt/theme/theme3.xml><?xml version="1.0" encoding="utf-8"?>
<a:theme xmlns:a="http://schemas.openxmlformats.org/drawingml/2006/main" name="Office">
  <a:themeElements>
    <a:clrScheme name="Custom 3">
      <a:dk1>
        <a:srgbClr val="000000"/>
      </a:dk1>
      <a:lt1>
        <a:srgbClr val="FFFFFF"/>
      </a:lt1>
      <a:dk2>
        <a:srgbClr val="44546A"/>
      </a:dk2>
      <a:lt2>
        <a:srgbClr val="E7E6E6"/>
      </a:lt2>
      <a:accent1>
        <a:srgbClr val="E7BC57"/>
      </a:accent1>
      <a:accent2>
        <a:srgbClr val="0F2341"/>
      </a:accent2>
      <a:accent3>
        <a:srgbClr val="41112C"/>
      </a:accent3>
      <a:accent4>
        <a:srgbClr val="515151"/>
      </a:accent4>
      <a:accent5>
        <a:srgbClr val="A8C3EB"/>
      </a:accent5>
      <a:accent6>
        <a:srgbClr val="A5A5A5"/>
      </a:accent6>
      <a:hlink>
        <a:srgbClr val="073A72"/>
      </a:hlink>
      <a:folHlink>
        <a:srgbClr val="FDE7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tablish a Look" id="{360C7090-708C-D746-AA8B-FC8AD9661C32}" vid="{916DF20D-C5C6-AD41-988F-A1F8FBBEA6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f9e33c-1382-4225-9346-e546ab4c6133" xsi:nil="true"/>
    <lcf76f155ced4ddcb4097134ff3c332f xmlns="75d0ca71-c4c3-48f8-9473-bc655f9c8c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CBCECA32F979458BD347026833B8D0" ma:contentTypeVersion="13" ma:contentTypeDescription="Create a new document." ma:contentTypeScope="" ma:versionID="ede9042f73a423c713aef2382ecc89cb">
  <xsd:schema xmlns:xsd="http://www.w3.org/2001/XMLSchema" xmlns:xs="http://www.w3.org/2001/XMLSchema" xmlns:p="http://schemas.microsoft.com/office/2006/metadata/properties" xmlns:ns2="75d0ca71-c4c3-48f8-9473-bc655f9c8c31" xmlns:ns3="77f9e33c-1382-4225-9346-e546ab4c6133" targetNamespace="http://schemas.microsoft.com/office/2006/metadata/properties" ma:root="true" ma:fieldsID="e28dabcd900205f75a38072f5c304b60" ns2:_="" ns3:_="">
    <xsd:import namespace="75d0ca71-c4c3-48f8-9473-bc655f9c8c31"/>
    <xsd:import namespace="77f9e33c-1382-4225-9346-e546ab4c61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0ca71-c4c3-48f8-9473-bc655f9c8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21dbbeb-a8e1-4d40-9789-dc87f3da36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9e33c-1382-4225-9346-e546ab4c613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d5564e7-c877-426d-8147-f2afd0547410}" ma:internalName="TaxCatchAll" ma:showField="CatchAllData" ma:web="77f9e33c-1382-4225-9346-e546ab4c61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8321D4-B3ED-4528-A901-2939E2FD6838}">
  <ds:schemaRefs>
    <ds:schemaRef ds:uri="http://schemas.microsoft.com/sharepoint/v3/contenttype/forms"/>
  </ds:schemaRefs>
</ds:datastoreItem>
</file>

<file path=customXml/itemProps2.xml><?xml version="1.0" encoding="utf-8"?>
<ds:datastoreItem xmlns:ds="http://schemas.openxmlformats.org/officeDocument/2006/customXml" ds:itemID="{AB709D2B-7799-4B88-85FC-E302BB343282}">
  <ds:schemaRefs>
    <ds:schemaRef ds:uri="75d0ca71-c4c3-48f8-9473-bc655f9c8c31"/>
    <ds:schemaRef ds:uri="77f9e33c-1382-4225-9346-e546ab4c61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9C2A930-834A-4D86-B1CB-EA8FCCD9D75F}">
  <ds:schemaRefs>
    <ds:schemaRef ds:uri="75d0ca71-c4c3-48f8-9473-bc655f9c8c31"/>
    <ds:schemaRef ds:uri="77f9e33c-1382-4225-9346-e546ab4c61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3</Notes>
  <HiddenSlides>0</HiddenSlide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CCX Theme</vt:lpstr>
      <vt:lpstr>1_CCX Theme</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Hilary Nichols</dc:creator>
  <cp:keywords/>
  <dc:description/>
  <cp:revision>1</cp:revision>
  <cp:lastPrinted>2024-12-10T14:04:26Z</cp:lastPrinted>
  <dcterms:created xsi:type="dcterms:W3CDTF">2024-12-03T01:38:13Z</dcterms:created>
  <dcterms:modified xsi:type="dcterms:W3CDTF">2025-07-30T09:51:52Z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0x01010086CBCECA32F979458BD347026833B8D0</vt:lpwstr>
  </property>
  <property fmtid="{D5CDD505-2E9C-101B-9397-08002B2CF9AE}" pid="3" name="MediaServiceImageTags">
    <vt:lpwstr/>
  </property>
</Properties>
</file>